
<file path=[Content_Types].xml><?xml version="1.0" encoding="utf-8"?>
<Types xmlns="http://schemas.openxmlformats.org/package/2006/content-types">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4"/>
  </p:sldMasterIdLst>
  <p:notesMasterIdLst>
    <p:notesMasterId r:id="rId19"/>
  </p:notesMasterIdLst>
  <p:sldIdLst>
    <p:sldId id="316" r:id="rId5"/>
    <p:sldId id="315" r:id="rId6"/>
    <p:sldId id="307" r:id="rId7"/>
    <p:sldId id="308" r:id="rId8"/>
    <p:sldId id="309" r:id="rId9"/>
    <p:sldId id="318" r:id="rId10"/>
    <p:sldId id="317" r:id="rId11"/>
    <p:sldId id="322" r:id="rId12"/>
    <p:sldId id="321" r:id="rId13"/>
    <p:sldId id="319" r:id="rId14"/>
    <p:sldId id="323" r:id="rId15"/>
    <p:sldId id="311" r:id="rId16"/>
    <p:sldId id="310" r:id="rId17"/>
    <p:sldId id="312"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92" userDrawn="1">
          <p15:clr>
            <a:srgbClr val="A4A3A4"/>
          </p15:clr>
        </p15:guide>
        <p15:guide id="2" pos="7056" userDrawn="1">
          <p15:clr>
            <a:srgbClr val="A4A3A4"/>
          </p15:clr>
        </p15:guide>
        <p15:guide id="3" orient="horz" pos="3168"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83" autoAdjust="0"/>
    <p:restoredTop sz="84967" autoAdjust="0"/>
  </p:normalViewPr>
  <p:slideViewPr>
    <p:cSldViewPr snapToGrid="0">
      <p:cViewPr varScale="1">
        <p:scale>
          <a:sx n="86" d="100"/>
          <a:sy n="86" d="100"/>
        </p:scale>
        <p:origin x="562" y="67"/>
      </p:cViewPr>
      <p:guideLst>
        <p:guide orient="horz" pos="1392"/>
        <p:guide pos="7056"/>
        <p:guide orient="horz" pos="3168"/>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2.sv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EA28068-AFBD-4979-B752-9EB6F90B1386}" type="datetimeFigureOut">
              <a:rPr lang="en-US" smtClean="0"/>
              <a:t>6/28/2024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939589-3E79-4C82-AA4A-FE78234FAA59}" type="slidenum">
              <a:rPr lang="en-US" smtClean="0"/>
              <a:t>‹N›</a:t>
            </a:fld>
            <a:endParaRPr lang="en-US" dirty="0"/>
          </a:p>
        </p:txBody>
      </p:sp>
    </p:spTree>
    <p:extLst>
      <p:ext uri="{BB962C8B-B14F-4D97-AF65-F5344CB8AC3E}">
        <p14:creationId xmlns:p14="http://schemas.microsoft.com/office/powerpoint/2010/main" val="21949689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524000" y="1122363"/>
            <a:ext cx="9144000" cy="2387600"/>
          </a:xfrm>
        </p:spPr>
        <p:txBody>
          <a:bodyPr anchor="b"/>
          <a:lstStyle>
            <a:lvl1pPr algn="l">
              <a:defRPr sz="6000" b="1" i="0" cap="all" baseline="0"/>
            </a:lvl1pPr>
          </a:lstStyle>
          <a:p>
            <a:r>
              <a:rPr lang="it-IT"/>
              <a:t>Fare clic per modificare lo stile del titolo dello schema</a:t>
            </a: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1524000" y="3602038"/>
            <a:ext cx="9144000" cy="1655762"/>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endParaRPr lang="en-US"/>
          </a:p>
        </p:txBody>
      </p:sp>
      <p:cxnSp>
        <p:nvCxnSpPr>
          <p:cNvPr id="11" name="Straight Connector 10">
            <a:extLst>
              <a:ext uri="{FF2B5EF4-FFF2-40B4-BE49-F238E27FC236}">
                <a16:creationId xmlns:a16="http://schemas.microsoft.com/office/drawing/2014/main" id="{D1B787A8-0D67-4B7E-9B48-86BD906AB6B5}"/>
              </a:ext>
            </a:extLst>
          </p:cNvPr>
          <p:cNvCxnSpPr>
            <a:cxnSpLocks/>
          </p:cNvCxnSpPr>
          <p:nvPr/>
        </p:nvCxnSpPr>
        <p:spPr>
          <a:xfrm>
            <a:off x="715890" y="1114050"/>
            <a:ext cx="0" cy="5735637"/>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97802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839788" y="365125"/>
            <a:ext cx="10515600" cy="1325563"/>
          </a:xfrm>
        </p:spPr>
        <p:txBody>
          <a:bodyPr/>
          <a:lstStyle/>
          <a:p>
            <a:r>
              <a:rPr lang="it-IT"/>
              <a:t>Fare clic per modificare lo stile del titolo dello schema</a:t>
            </a:r>
            <a:endParaRPr lang="en-US"/>
          </a:p>
        </p:txBody>
      </p:sp>
      <p:sp>
        <p:nvSpPr>
          <p:cNvPr id="3" name="Text Placeholder 2">
            <a:extLst>
              <a:ext uri="{FF2B5EF4-FFF2-40B4-BE49-F238E27FC236}">
                <a16:creationId xmlns:a16="http://schemas.microsoft.com/office/drawing/2014/main" id="{72A2D237-A706-4712-90CA-B04517CBBE05}"/>
              </a:ext>
            </a:extLst>
          </p:cNvPr>
          <p:cNvSpPr>
            <a:spLocks noGrp="1"/>
          </p:cNvSpPr>
          <p:nvPr>
            <p:ph type="body" idx="1"/>
          </p:nvPr>
        </p:nvSpPr>
        <p:spPr>
          <a:xfrm>
            <a:off x="1444752" y="1681163"/>
            <a:ext cx="45537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p:nvPr>
        </p:nvSpPr>
        <p:spPr>
          <a:xfrm>
            <a:off x="1444752" y="2505075"/>
            <a:ext cx="4553712" cy="3684588"/>
          </a:xfrm>
        </p:spPr>
        <p:txBody>
          <a:bodyPr>
            <a:normAutofit/>
          </a:bodyPr>
          <a:lstStyle>
            <a:lvl1pPr>
              <a:defRPr sz="2000"/>
            </a:lvl1pPr>
            <a:lvl2pPr>
              <a:defRPr sz="1800"/>
            </a:lvl2pPr>
            <a:lvl3pPr>
              <a:defRPr sz="1600"/>
            </a:lvl3pPr>
            <a:lvl4pPr>
              <a:defRPr sz="1400"/>
            </a:lvl4pPr>
            <a:lvl5pPr>
              <a:defRPr sz="1400"/>
            </a:lvl5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Text Placeholder 4">
            <a:extLst>
              <a:ext uri="{FF2B5EF4-FFF2-40B4-BE49-F238E27FC236}">
                <a16:creationId xmlns:a16="http://schemas.microsoft.com/office/drawing/2014/main" id="{F3D53357-616B-47F4-944B-F979FE96635D}"/>
              </a:ext>
            </a:extLst>
          </p:cNvPr>
          <p:cNvSpPr>
            <a:spLocks noGrp="1"/>
          </p:cNvSpPr>
          <p:nvPr>
            <p:ph type="body" sz="quarter" idx="3"/>
          </p:nvPr>
        </p:nvSpPr>
        <p:spPr>
          <a:xfrm>
            <a:off x="6784848" y="1681163"/>
            <a:ext cx="45537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p:nvPr>
        </p:nvSpPr>
        <p:spPr>
          <a:xfrm>
            <a:off x="6784848" y="2505075"/>
            <a:ext cx="4553712" cy="3684588"/>
          </a:xfrm>
        </p:spPr>
        <p:txBody>
          <a:bodyPr>
            <a:normAutofit/>
          </a:bodyPr>
          <a:lstStyle>
            <a:lvl1pPr>
              <a:defRPr sz="2000"/>
            </a:lvl1pPr>
            <a:lvl2pPr>
              <a:defRPr sz="1800"/>
            </a:lvl2pPr>
            <a:lvl3pPr>
              <a:defRPr sz="1600"/>
            </a:lvl3pPr>
            <a:lvl4pPr>
              <a:defRPr sz="1400"/>
            </a:lvl4pPr>
            <a:lvl5pPr>
              <a:defRPr sz="1400"/>
            </a:lvl5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cxnSp>
        <p:nvCxnSpPr>
          <p:cNvPr id="10" name="Straight Connector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Graphic 15">
            <a:extLst>
              <a:ext uri="{FF2B5EF4-FFF2-40B4-BE49-F238E27FC236}">
                <a16:creationId xmlns:a16="http://schemas.microsoft.com/office/drawing/2014/main" id="{A9475260-301F-4744-B1DA-7B00F6FB434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4" name="Graphic 16">
            <a:extLst>
              <a:ext uri="{FF2B5EF4-FFF2-40B4-BE49-F238E27FC236}">
                <a16:creationId xmlns:a16="http://schemas.microsoft.com/office/drawing/2014/main" id="{9BBD3F4B-0836-48C5-AC68-747456D1DD50}"/>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6" name="Graphic 14">
            <a:extLst>
              <a:ext uri="{FF2B5EF4-FFF2-40B4-BE49-F238E27FC236}">
                <a16:creationId xmlns:a16="http://schemas.microsoft.com/office/drawing/2014/main" id="{9B4398D5-99F4-4F83-AA77-9B4177648CAF}"/>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Tree>
    <p:extLst>
      <p:ext uri="{BB962C8B-B14F-4D97-AF65-F5344CB8AC3E}">
        <p14:creationId xmlns:p14="http://schemas.microsoft.com/office/powerpoint/2010/main" val="9375955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1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839788" y="365125"/>
            <a:ext cx="10515600" cy="1325563"/>
          </a:xfrm>
        </p:spPr>
        <p:txBody>
          <a:bodyPr/>
          <a:lstStyle/>
          <a:p>
            <a:r>
              <a:rPr lang="it-IT"/>
              <a:t>Fare clic per modificare lo stile del titolo dello schema</a:t>
            </a:r>
            <a:endParaRPr lang="en-US"/>
          </a:p>
        </p:txBody>
      </p:sp>
      <p:sp>
        <p:nvSpPr>
          <p:cNvPr id="3" name="Text Placeholder 2">
            <a:extLst>
              <a:ext uri="{FF2B5EF4-FFF2-40B4-BE49-F238E27FC236}">
                <a16:creationId xmlns:a16="http://schemas.microsoft.com/office/drawing/2014/main" id="{72A2D237-A706-4712-90CA-B04517CBBE05}"/>
              </a:ext>
            </a:extLst>
          </p:cNvPr>
          <p:cNvSpPr>
            <a:spLocks noGrp="1"/>
          </p:cNvSpPr>
          <p:nvPr>
            <p:ph type="body" idx="1"/>
          </p:nvPr>
        </p:nvSpPr>
        <p:spPr>
          <a:xfrm>
            <a:off x="1444752" y="1681163"/>
            <a:ext cx="28346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p:nvPr>
        </p:nvSpPr>
        <p:spPr>
          <a:xfrm>
            <a:off x="1444752" y="2505075"/>
            <a:ext cx="2834640" cy="3684588"/>
          </a:xfrm>
        </p:spPr>
        <p:txBody>
          <a:bodyPr>
            <a:normAutofit/>
          </a:bodyPr>
          <a:lstStyle>
            <a:lvl1pPr>
              <a:defRPr sz="2000"/>
            </a:lvl1pPr>
            <a:lvl2pPr>
              <a:defRPr sz="1800"/>
            </a:lvl2pPr>
            <a:lvl3pPr>
              <a:defRPr sz="1600"/>
            </a:lvl3pPr>
            <a:lvl4pPr>
              <a:defRPr sz="1400"/>
            </a:lvl4pPr>
            <a:lvl5pPr>
              <a:defRPr sz="1400"/>
            </a:lvl5pPr>
          </a:lstStyle>
          <a:p>
            <a:pPr lvl="0"/>
            <a:r>
              <a:rPr lang="it-IT"/>
              <a:t>Fare clic per modificare gli stili del testo dello schema</a:t>
            </a:r>
          </a:p>
          <a:p>
            <a:pPr lvl="1"/>
            <a:r>
              <a:rPr lang="it-IT"/>
              <a:t>Secondo livello</a:t>
            </a:r>
          </a:p>
          <a:p>
            <a:pPr lvl="2"/>
            <a:r>
              <a:rPr lang="it-IT"/>
              <a:t>Terzo livello</a:t>
            </a:r>
          </a:p>
        </p:txBody>
      </p:sp>
      <p:sp>
        <p:nvSpPr>
          <p:cNvPr id="5" name="Text Placeholder 4">
            <a:extLst>
              <a:ext uri="{FF2B5EF4-FFF2-40B4-BE49-F238E27FC236}">
                <a16:creationId xmlns:a16="http://schemas.microsoft.com/office/drawing/2014/main" id="{F3D53357-616B-47F4-944B-F979FE96635D}"/>
              </a:ext>
            </a:extLst>
          </p:cNvPr>
          <p:cNvSpPr>
            <a:spLocks noGrp="1"/>
          </p:cNvSpPr>
          <p:nvPr>
            <p:ph type="body" sz="quarter" idx="3"/>
          </p:nvPr>
        </p:nvSpPr>
        <p:spPr>
          <a:xfrm>
            <a:off x="4983480" y="1681163"/>
            <a:ext cx="28346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p:nvPr>
        </p:nvSpPr>
        <p:spPr>
          <a:xfrm>
            <a:off x="4983480" y="2505075"/>
            <a:ext cx="2834640" cy="3684588"/>
          </a:xfrm>
        </p:spPr>
        <p:txBody>
          <a:bodyPr>
            <a:normAutofit/>
          </a:bodyPr>
          <a:lstStyle>
            <a:lvl1pPr>
              <a:defRPr sz="2000"/>
            </a:lvl1pPr>
            <a:lvl2pPr>
              <a:defRPr sz="1800"/>
            </a:lvl2pPr>
            <a:lvl3pPr>
              <a:defRPr sz="1600"/>
            </a:lvl3pPr>
            <a:lvl4pPr>
              <a:defRPr sz="1400"/>
            </a:lvl4pPr>
            <a:lvl5pPr>
              <a:defRPr sz="1400"/>
            </a:lvl5pPr>
          </a:lstStyle>
          <a:p>
            <a:pPr lvl="0"/>
            <a:r>
              <a:rPr lang="it-IT"/>
              <a:t>Fare clic per modificare gli stili del testo dello schema</a:t>
            </a:r>
          </a:p>
          <a:p>
            <a:pPr lvl="1"/>
            <a:r>
              <a:rPr lang="it-IT"/>
              <a:t>Secondo livello</a:t>
            </a:r>
          </a:p>
          <a:p>
            <a:pPr lvl="2"/>
            <a:r>
              <a:rPr lang="it-IT"/>
              <a:t>Terzo livello</a:t>
            </a:r>
          </a:p>
        </p:txBody>
      </p:sp>
      <p:cxnSp>
        <p:nvCxnSpPr>
          <p:cNvPr id="10" name="Straight Connector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Graphic 15">
            <a:extLst>
              <a:ext uri="{FF2B5EF4-FFF2-40B4-BE49-F238E27FC236}">
                <a16:creationId xmlns:a16="http://schemas.microsoft.com/office/drawing/2014/main" id="{A9475260-301F-4744-B1DA-7B00F6FB434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4" name="Graphic 16">
            <a:extLst>
              <a:ext uri="{FF2B5EF4-FFF2-40B4-BE49-F238E27FC236}">
                <a16:creationId xmlns:a16="http://schemas.microsoft.com/office/drawing/2014/main" id="{9BBD3F4B-0836-48C5-AC68-747456D1DD50}"/>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6" name="Graphic 14">
            <a:extLst>
              <a:ext uri="{FF2B5EF4-FFF2-40B4-BE49-F238E27FC236}">
                <a16:creationId xmlns:a16="http://schemas.microsoft.com/office/drawing/2014/main" id="{9B4398D5-99F4-4F83-AA77-9B4177648CAF}"/>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
        <p:nvSpPr>
          <p:cNvPr id="15" name="Text Placeholder 4">
            <a:extLst>
              <a:ext uri="{FF2B5EF4-FFF2-40B4-BE49-F238E27FC236}">
                <a16:creationId xmlns:a16="http://schemas.microsoft.com/office/drawing/2014/main" id="{2D693B15-7265-4478-9579-62FCD5222D04}"/>
              </a:ext>
            </a:extLst>
          </p:cNvPr>
          <p:cNvSpPr>
            <a:spLocks noGrp="1"/>
          </p:cNvSpPr>
          <p:nvPr>
            <p:ph type="body" sz="quarter" idx="13"/>
          </p:nvPr>
        </p:nvSpPr>
        <p:spPr>
          <a:xfrm>
            <a:off x="8531352" y="1769269"/>
            <a:ext cx="28346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17" name="Content Placeholder 5">
            <a:extLst>
              <a:ext uri="{FF2B5EF4-FFF2-40B4-BE49-F238E27FC236}">
                <a16:creationId xmlns:a16="http://schemas.microsoft.com/office/drawing/2014/main" id="{48F9E92F-BB16-4896-A47F-6497C3D705B9}"/>
              </a:ext>
            </a:extLst>
          </p:cNvPr>
          <p:cNvSpPr>
            <a:spLocks noGrp="1"/>
          </p:cNvSpPr>
          <p:nvPr>
            <p:ph sz="quarter" idx="14"/>
          </p:nvPr>
        </p:nvSpPr>
        <p:spPr>
          <a:xfrm>
            <a:off x="8531352" y="2593181"/>
            <a:ext cx="2834640" cy="3684588"/>
          </a:xfrm>
        </p:spPr>
        <p:txBody>
          <a:bodyPr>
            <a:normAutofit/>
          </a:bodyPr>
          <a:lstStyle>
            <a:lvl1pPr>
              <a:defRPr sz="2000"/>
            </a:lvl1pPr>
            <a:lvl2pPr>
              <a:defRPr sz="1800"/>
            </a:lvl2pPr>
            <a:lvl3pPr>
              <a:defRPr sz="1600"/>
            </a:lvl3pPr>
            <a:lvl4pPr>
              <a:defRPr sz="1400"/>
            </a:lvl4pPr>
            <a:lvl5pPr>
              <a:defRPr sz="1400"/>
            </a:lvl5pPr>
          </a:lstStyle>
          <a:p>
            <a:pPr lvl="0"/>
            <a:r>
              <a:rPr lang="it-IT"/>
              <a:t>Fare clic per modificare gli stili del testo dello schema</a:t>
            </a:r>
          </a:p>
          <a:p>
            <a:pPr lvl="1"/>
            <a:r>
              <a:rPr lang="it-IT"/>
              <a:t>Secondo livello</a:t>
            </a:r>
          </a:p>
          <a:p>
            <a:pPr lvl="2"/>
            <a:r>
              <a:rPr lang="it-IT"/>
              <a:t>Terzo livello</a:t>
            </a:r>
          </a:p>
        </p:txBody>
      </p:sp>
    </p:spTree>
    <p:extLst>
      <p:ext uri="{BB962C8B-B14F-4D97-AF65-F5344CB8AC3E}">
        <p14:creationId xmlns:p14="http://schemas.microsoft.com/office/powerpoint/2010/main" val="23730798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6391656" y="804672"/>
            <a:ext cx="4434840" cy="886968"/>
          </a:xfrm>
        </p:spPr>
        <p:txBody>
          <a:bodyPr anchor="b"/>
          <a:lstStyle>
            <a:lvl1pPr algn="l">
              <a:defRPr sz="5400" b="0" i="0" cap="none" baseline="0"/>
            </a:lvl1pPr>
          </a:lstStyle>
          <a:p>
            <a:r>
              <a:rPr lang="en-US" dirty="0"/>
              <a:t>Title</a:t>
            </a:r>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6391654" y="1801368"/>
            <a:ext cx="4434840" cy="4754880"/>
          </a:xfrm>
        </p:spPr>
        <p:txBody>
          <a:bodyPr>
            <a:normAutofit/>
          </a:bodyPr>
          <a:lstStyle>
            <a:lvl1pPr marL="0" indent="0" algn="l">
              <a:lnSpc>
                <a:spcPct val="110000"/>
              </a:lnSpc>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endParaRPr lang="en-US"/>
          </a:p>
        </p:txBody>
      </p:sp>
      <p:sp>
        <p:nvSpPr>
          <p:cNvPr id="5" name="Footer Placeholder 4">
            <a:extLst>
              <a:ext uri="{FF2B5EF4-FFF2-40B4-BE49-F238E27FC236}">
                <a16:creationId xmlns:a16="http://schemas.microsoft.com/office/drawing/2014/main" id="{7F8C2A2A-62DB-40C0-8AE7-CB9B98649BB1}"/>
              </a:ext>
            </a:extLst>
          </p:cNvPr>
          <p:cNvSpPr>
            <a:spLocks noGrp="1"/>
          </p:cNvSpPr>
          <p:nvPr>
            <p:ph type="ftr" sz="quarter" idx="11"/>
          </p:nvPr>
        </p:nvSpPr>
        <p:spPr>
          <a:xfrm rot="16200000">
            <a:off x="9811512" y="1591056"/>
            <a:ext cx="3547872" cy="365125"/>
          </a:xfrm>
        </p:spPr>
        <p:txBody>
          <a:bodyPr/>
          <a:lstStyle>
            <a:lvl1pPr>
              <a:defRPr>
                <a:solidFill>
                  <a:schemeClr val="accent2"/>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a:lstStyle>
            <a:lvl1pPr>
              <a:defRPr>
                <a:solidFill>
                  <a:schemeClr val="accent2"/>
                </a:solidFill>
              </a:defRPr>
            </a:lvl1pPr>
          </a:lstStyle>
          <a:p>
            <a:fld id="{D8DA9DAA-006C-4F4B-980E-E3DF019B24E2}" type="slidenum">
              <a:rPr lang="en-US" smtClean="0"/>
              <a:pPr/>
              <a:t>‹N›</a:t>
            </a:fld>
            <a:endParaRPr lang="en-US" dirty="0"/>
          </a:p>
        </p:txBody>
      </p:sp>
      <p:cxnSp>
        <p:nvCxnSpPr>
          <p:cNvPr id="7" name="Straight Connector 6">
            <a:extLst>
              <a:ext uri="{FF2B5EF4-FFF2-40B4-BE49-F238E27FC236}">
                <a16:creationId xmlns:a16="http://schemas.microsoft.com/office/drawing/2014/main" id="{6939C974-0ED4-4915-BBF7-1FB00C18AD45}"/>
              </a:ext>
            </a:extLst>
          </p:cNvPr>
          <p:cNvCxnSpPr>
            <a:cxnSpLocks/>
          </p:cNvCxnSpPr>
          <p:nvPr userDrawn="1"/>
        </p:nvCxnSpPr>
        <p:spPr>
          <a:xfrm>
            <a:off x="11586162" y="3619272"/>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515930B2-E36D-4D05-A6B3-CA1BF61D50CC}"/>
              </a:ext>
            </a:extLst>
          </p:cNvPr>
          <p:cNvSpPr/>
          <p:nvPr userDrawn="1"/>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12">
            <a:extLst>
              <a:ext uri="{FF2B5EF4-FFF2-40B4-BE49-F238E27FC236}">
                <a16:creationId xmlns:a16="http://schemas.microsoft.com/office/drawing/2014/main" id="{9CEC7E0F-60E8-418B-978D-C607C82E97F7}"/>
              </a:ext>
            </a:extLst>
          </p:cNvPr>
          <p:cNvSpPr>
            <a:spLocks noGrp="1"/>
          </p:cNvSpPr>
          <p:nvPr>
            <p:ph type="pic" sz="quarter" idx="13"/>
          </p:nvPr>
        </p:nvSpPr>
        <p:spPr>
          <a:xfrm>
            <a:off x="283464" y="3108960"/>
            <a:ext cx="5221224" cy="3447288"/>
          </a:xfrm>
        </p:spPr>
        <p:txBody>
          <a:bodyPr anchor="ctr"/>
          <a:lstStyle>
            <a:lvl1pPr algn="ctr">
              <a:buNone/>
              <a:defRPr>
                <a:solidFill>
                  <a:schemeClr val="bg1"/>
                </a:solidFill>
              </a:defRPr>
            </a:lvl1pPr>
          </a:lstStyle>
          <a:p>
            <a:r>
              <a:rPr lang="it-IT"/>
              <a:t>Fare clic sull'icona per inserire un'immagine</a:t>
            </a:r>
            <a:endParaRPr lang="en-US" dirty="0"/>
          </a:p>
        </p:txBody>
      </p:sp>
      <p:sp>
        <p:nvSpPr>
          <p:cNvPr id="10" name="Picture Placeholder 12">
            <a:extLst>
              <a:ext uri="{FF2B5EF4-FFF2-40B4-BE49-F238E27FC236}">
                <a16:creationId xmlns:a16="http://schemas.microsoft.com/office/drawing/2014/main" id="{F146D6C1-343E-4F97-A565-55BBB15F4C77}"/>
              </a:ext>
            </a:extLst>
          </p:cNvPr>
          <p:cNvSpPr>
            <a:spLocks noGrp="1"/>
          </p:cNvSpPr>
          <p:nvPr>
            <p:ph type="pic" sz="quarter" idx="14"/>
          </p:nvPr>
        </p:nvSpPr>
        <p:spPr>
          <a:xfrm>
            <a:off x="283464" y="301752"/>
            <a:ext cx="2459736" cy="2505456"/>
          </a:xfrm>
        </p:spPr>
        <p:txBody>
          <a:bodyPr anchor="ctr"/>
          <a:lstStyle>
            <a:lvl1pPr algn="ctr">
              <a:buNone/>
              <a:defRPr>
                <a:solidFill>
                  <a:schemeClr val="bg1"/>
                </a:solidFill>
              </a:defRPr>
            </a:lvl1pPr>
          </a:lstStyle>
          <a:p>
            <a:r>
              <a:rPr lang="it-IT"/>
              <a:t>Fare clic sull'icona per inserire un'immagine</a:t>
            </a:r>
            <a:endParaRPr lang="en-US" dirty="0"/>
          </a:p>
        </p:txBody>
      </p:sp>
      <p:sp>
        <p:nvSpPr>
          <p:cNvPr id="11" name="Picture Placeholder 12">
            <a:extLst>
              <a:ext uri="{FF2B5EF4-FFF2-40B4-BE49-F238E27FC236}">
                <a16:creationId xmlns:a16="http://schemas.microsoft.com/office/drawing/2014/main" id="{BA123E2D-4554-47D5-B0EC-0C47EDB41626}"/>
              </a:ext>
            </a:extLst>
          </p:cNvPr>
          <p:cNvSpPr>
            <a:spLocks noGrp="1"/>
          </p:cNvSpPr>
          <p:nvPr>
            <p:ph type="pic" sz="quarter" idx="15"/>
          </p:nvPr>
        </p:nvSpPr>
        <p:spPr>
          <a:xfrm>
            <a:off x="3044952" y="301752"/>
            <a:ext cx="2459736" cy="2505456"/>
          </a:xfrm>
        </p:spPr>
        <p:txBody>
          <a:bodyPr anchor="ctr"/>
          <a:lstStyle>
            <a:lvl1pPr algn="ctr">
              <a:buNone/>
              <a:defRPr>
                <a:solidFill>
                  <a:schemeClr val="bg1"/>
                </a:solidFill>
              </a:defRPr>
            </a:lvl1pPr>
          </a:lstStyle>
          <a:p>
            <a:r>
              <a:rPr lang="it-IT"/>
              <a:t>Fare clic sull'icona per inserire un'immagine</a:t>
            </a:r>
            <a:endParaRPr lang="en-US" dirty="0"/>
          </a:p>
        </p:txBody>
      </p:sp>
    </p:spTree>
    <p:extLst>
      <p:ext uri="{BB962C8B-B14F-4D97-AF65-F5344CB8AC3E}">
        <p14:creationId xmlns:p14="http://schemas.microsoft.com/office/powerpoint/2010/main" val="12578914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itle Only">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33" name="Picture Placeholder 32">
            <a:extLst>
              <a:ext uri="{FF2B5EF4-FFF2-40B4-BE49-F238E27FC236}">
                <a16:creationId xmlns:a16="http://schemas.microsoft.com/office/drawing/2014/main" id="{3186EA6A-5CD5-4DF7-9C8A-EDFAF28A80D9}"/>
              </a:ext>
            </a:extLst>
          </p:cNvPr>
          <p:cNvSpPr>
            <a:spLocks noGrp="1"/>
          </p:cNvSpPr>
          <p:nvPr>
            <p:ph type="pic" sz="quarter" idx="14"/>
          </p:nvPr>
        </p:nvSpPr>
        <p:spPr>
          <a:xfrm>
            <a:off x="1777111" y="407499"/>
            <a:ext cx="1952279" cy="1952279"/>
          </a:xfrm>
          <a:custGeom>
            <a:avLst/>
            <a:gdLst>
              <a:gd name="connsiteX0" fmla="*/ 976140 w 1952279"/>
              <a:gd name="connsiteY0" fmla="*/ 0 h 1952279"/>
              <a:gd name="connsiteX1" fmla="*/ 1952279 w 1952279"/>
              <a:gd name="connsiteY1" fmla="*/ 976140 h 1952279"/>
              <a:gd name="connsiteX2" fmla="*/ 976140 w 1952279"/>
              <a:gd name="connsiteY2" fmla="*/ 1952279 h 1952279"/>
              <a:gd name="connsiteX3" fmla="*/ 0 w 1952279"/>
              <a:gd name="connsiteY3" fmla="*/ 976140 h 1952279"/>
              <a:gd name="connsiteX4" fmla="*/ 976140 w 1952279"/>
              <a:gd name="connsiteY4" fmla="*/ 0 h 1952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2279" h="1952279">
                <a:moveTo>
                  <a:pt x="976140" y="0"/>
                </a:moveTo>
                <a:cubicBezTo>
                  <a:pt x="1515247" y="0"/>
                  <a:pt x="1952279" y="437033"/>
                  <a:pt x="1952279" y="976140"/>
                </a:cubicBezTo>
                <a:cubicBezTo>
                  <a:pt x="1952279" y="1515246"/>
                  <a:pt x="1515247" y="1952279"/>
                  <a:pt x="976140" y="1952279"/>
                </a:cubicBezTo>
                <a:cubicBezTo>
                  <a:pt x="437033" y="1952279"/>
                  <a:pt x="0" y="1515246"/>
                  <a:pt x="0" y="976140"/>
                </a:cubicBezTo>
                <a:cubicBezTo>
                  <a:pt x="0" y="437033"/>
                  <a:pt x="437033" y="0"/>
                  <a:pt x="976140" y="0"/>
                </a:cubicBezTo>
                <a:close/>
              </a:path>
            </a:pathLst>
          </a:custGeom>
        </p:spPr>
        <p:txBody>
          <a:bodyPr wrap="square" anchor="ctr">
            <a:noAutofit/>
          </a:bodyPr>
          <a:lstStyle>
            <a:lvl1pPr algn="ctr">
              <a:buNone/>
              <a:defRPr sz="1800">
                <a:solidFill>
                  <a:schemeClr val="bg1"/>
                </a:solidFill>
              </a:defRPr>
            </a:lvl1pPr>
          </a:lstStyle>
          <a:p>
            <a:r>
              <a:rPr lang="it-IT"/>
              <a:t>Fare clic sull'icona per inserire un'immagine</a:t>
            </a:r>
            <a:endParaRPr lang="en-US" dirty="0"/>
          </a:p>
        </p:txBody>
      </p:sp>
      <p:sp>
        <p:nvSpPr>
          <p:cNvPr id="32" name="Picture Placeholder 31">
            <a:extLst>
              <a:ext uri="{FF2B5EF4-FFF2-40B4-BE49-F238E27FC236}">
                <a16:creationId xmlns:a16="http://schemas.microsoft.com/office/drawing/2014/main" id="{83D5117F-F235-498D-99A5-9DE2D665576C}"/>
              </a:ext>
            </a:extLst>
          </p:cNvPr>
          <p:cNvSpPr>
            <a:spLocks noGrp="1"/>
          </p:cNvSpPr>
          <p:nvPr>
            <p:ph type="pic" sz="quarter" idx="15"/>
          </p:nvPr>
        </p:nvSpPr>
        <p:spPr>
          <a:xfrm>
            <a:off x="3528345" y="1972581"/>
            <a:ext cx="2290065" cy="2273502"/>
          </a:xfrm>
          <a:custGeom>
            <a:avLst/>
            <a:gdLst>
              <a:gd name="connsiteX0" fmla="*/ 1145032 w 2290065"/>
              <a:gd name="connsiteY0" fmla="*/ 0 h 2273502"/>
              <a:gd name="connsiteX1" fmla="*/ 2290065 w 2290065"/>
              <a:gd name="connsiteY1" fmla="*/ 1145033 h 2273502"/>
              <a:gd name="connsiteX2" fmla="*/ 1375797 w 2290065"/>
              <a:gd name="connsiteY2" fmla="*/ 2266803 h 2273502"/>
              <a:gd name="connsiteX3" fmla="*/ 1331903 w 2290065"/>
              <a:gd name="connsiteY3" fmla="*/ 2273502 h 2273502"/>
              <a:gd name="connsiteX4" fmla="*/ 958162 w 2290065"/>
              <a:gd name="connsiteY4" fmla="*/ 2273502 h 2273502"/>
              <a:gd name="connsiteX5" fmla="*/ 914268 w 2290065"/>
              <a:gd name="connsiteY5" fmla="*/ 2266803 h 2273502"/>
              <a:gd name="connsiteX6" fmla="*/ 5911 w 2290065"/>
              <a:gd name="connsiteY6" fmla="*/ 1262106 h 2273502"/>
              <a:gd name="connsiteX7" fmla="*/ 0 w 2290065"/>
              <a:gd name="connsiteY7" fmla="*/ 1145053 h 2273502"/>
              <a:gd name="connsiteX8" fmla="*/ 0 w 2290065"/>
              <a:gd name="connsiteY8" fmla="*/ 1145014 h 2273502"/>
              <a:gd name="connsiteX9" fmla="*/ 5911 w 2290065"/>
              <a:gd name="connsiteY9" fmla="*/ 1027960 h 2273502"/>
              <a:gd name="connsiteX10" fmla="*/ 1145032 w 2290065"/>
              <a:gd name="connsiteY10" fmla="*/ 0 h 2273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90065" h="2273502">
                <a:moveTo>
                  <a:pt x="1145032" y="0"/>
                </a:moveTo>
                <a:cubicBezTo>
                  <a:pt x="1777417" y="0"/>
                  <a:pt x="2290065" y="512649"/>
                  <a:pt x="2290065" y="1145033"/>
                </a:cubicBezTo>
                <a:cubicBezTo>
                  <a:pt x="2290065" y="1698370"/>
                  <a:pt x="1897569" y="2160033"/>
                  <a:pt x="1375797" y="2266803"/>
                </a:cubicBezTo>
                <a:lnTo>
                  <a:pt x="1331903" y="2273502"/>
                </a:lnTo>
                <a:lnTo>
                  <a:pt x="958162" y="2273502"/>
                </a:lnTo>
                <a:lnTo>
                  <a:pt x="914268" y="2266803"/>
                </a:lnTo>
                <a:cubicBezTo>
                  <a:pt x="429765" y="2167660"/>
                  <a:pt x="56730" y="1762511"/>
                  <a:pt x="5911" y="1262106"/>
                </a:cubicBezTo>
                <a:lnTo>
                  <a:pt x="0" y="1145053"/>
                </a:lnTo>
                <a:lnTo>
                  <a:pt x="0" y="1145014"/>
                </a:lnTo>
                <a:lnTo>
                  <a:pt x="5911" y="1027960"/>
                </a:lnTo>
                <a:cubicBezTo>
                  <a:pt x="64548" y="450571"/>
                  <a:pt x="552172" y="0"/>
                  <a:pt x="1145032" y="0"/>
                </a:cubicBezTo>
                <a:close/>
              </a:path>
            </a:pathLst>
          </a:custGeom>
        </p:spPr>
        <p:txBody>
          <a:bodyPr wrap="square" anchor="ctr">
            <a:noAutofit/>
          </a:bodyPr>
          <a:lstStyle>
            <a:lvl1pPr algn="ctr">
              <a:buNone/>
              <a:defRPr sz="1800">
                <a:solidFill>
                  <a:schemeClr val="bg1"/>
                </a:solidFill>
              </a:defRPr>
            </a:lvl1pPr>
          </a:lstStyle>
          <a:p>
            <a:r>
              <a:rPr lang="it-IT"/>
              <a:t>Fare clic sull'icona per inserire un'immagine</a:t>
            </a:r>
            <a:endParaRPr lang="en-US" dirty="0"/>
          </a:p>
        </p:txBody>
      </p:sp>
      <p:sp>
        <p:nvSpPr>
          <p:cNvPr id="31" name="Picture Placeholder 30">
            <a:extLst>
              <a:ext uri="{FF2B5EF4-FFF2-40B4-BE49-F238E27FC236}">
                <a16:creationId xmlns:a16="http://schemas.microsoft.com/office/drawing/2014/main" id="{E1E0A794-F1D3-4628-B5B1-9D48AB34C3D4}"/>
              </a:ext>
            </a:extLst>
          </p:cNvPr>
          <p:cNvSpPr>
            <a:spLocks noGrp="1"/>
          </p:cNvSpPr>
          <p:nvPr>
            <p:ph type="pic" sz="quarter" idx="16"/>
          </p:nvPr>
        </p:nvSpPr>
        <p:spPr>
          <a:xfrm>
            <a:off x="5579539" y="4386312"/>
            <a:ext cx="3119293" cy="2462810"/>
          </a:xfrm>
          <a:custGeom>
            <a:avLst/>
            <a:gdLst>
              <a:gd name="connsiteX0" fmla="*/ 1559647 w 3119293"/>
              <a:gd name="connsiteY0" fmla="*/ 0 h 2462810"/>
              <a:gd name="connsiteX1" fmla="*/ 3119293 w 3119293"/>
              <a:gd name="connsiteY1" fmla="*/ 1559647 h 2462810"/>
              <a:gd name="connsiteX2" fmla="*/ 2852930 w 3119293"/>
              <a:gd name="connsiteY2" fmla="*/ 2431660 h 2462810"/>
              <a:gd name="connsiteX3" fmla="*/ 2829636 w 3119293"/>
              <a:gd name="connsiteY3" fmla="*/ 2462810 h 2462810"/>
              <a:gd name="connsiteX4" fmla="*/ 289658 w 3119293"/>
              <a:gd name="connsiteY4" fmla="*/ 2462810 h 2462810"/>
              <a:gd name="connsiteX5" fmla="*/ 266363 w 3119293"/>
              <a:gd name="connsiteY5" fmla="*/ 2431660 h 2462810"/>
              <a:gd name="connsiteX6" fmla="*/ 0 w 3119293"/>
              <a:gd name="connsiteY6" fmla="*/ 1559647 h 2462810"/>
              <a:gd name="connsiteX7" fmla="*/ 1559647 w 3119293"/>
              <a:gd name="connsiteY7" fmla="*/ 0 h 2462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19293" h="2462810">
                <a:moveTo>
                  <a:pt x="1559647" y="0"/>
                </a:moveTo>
                <a:cubicBezTo>
                  <a:pt x="2421016" y="0"/>
                  <a:pt x="3119293" y="698278"/>
                  <a:pt x="3119293" y="1559647"/>
                </a:cubicBezTo>
                <a:cubicBezTo>
                  <a:pt x="3119293" y="1882660"/>
                  <a:pt x="3021098" y="2182739"/>
                  <a:pt x="2852930" y="2431660"/>
                </a:cubicBezTo>
                <a:lnTo>
                  <a:pt x="2829636" y="2462810"/>
                </a:lnTo>
                <a:lnTo>
                  <a:pt x="289658" y="2462810"/>
                </a:lnTo>
                <a:lnTo>
                  <a:pt x="266363" y="2431660"/>
                </a:lnTo>
                <a:cubicBezTo>
                  <a:pt x="98195" y="2182739"/>
                  <a:pt x="0" y="1882660"/>
                  <a:pt x="0" y="1559647"/>
                </a:cubicBezTo>
                <a:cubicBezTo>
                  <a:pt x="0" y="698278"/>
                  <a:pt x="698278" y="0"/>
                  <a:pt x="1559647" y="0"/>
                </a:cubicBezTo>
                <a:close/>
              </a:path>
            </a:pathLst>
          </a:custGeom>
        </p:spPr>
        <p:txBody>
          <a:bodyPr wrap="square" anchor="ctr">
            <a:noAutofit/>
          </a:bodyPr>
          <a:lstStyle>
            <a:lvl1pPr algn="ctr">
              <a:buNone/>
              <a:defRPr sz="1800">
                <a:solidFill>
                  <a:schemeClr val="bg1"/>
                </a:solidFill>
              </a:defRPr>
            </a:lvl1pPr>
          </a:lstStyle>
          <a:p>
            <a:r>
              <a:rPr lang="it-IT"/>
              <a:t>Fare clic sull'icona per inserire un'immagine</a:t>
            </a:r>
            <a:endParaRPr lang="en-US" dirty="0"/>
          </a:p>
        </p:txBody>
      </p:sp>
      <p:sp>
        <p:nvSpPr>
          <p:cNvPr id="30" name="Picture Placeholder 29">
            <a:extLst>
              <a:ext uri="{FF2B5EF4-FFF2-40B4-BE49-F238E27FC236}">
                <a16:creationId xmlns:a16="http://schemas.microsoft.com/office/drawing/2014/main" id="{B8D3F45B-B631-47D3-A33C-71CEC2B3602C}"/>
              </a:ext>
            </a:extLst>
          </p:cNvPr>
          <p:cNvSpPr>
            <a:spLocks noGrp="1"/>
          </p:cNvSpPr>
          <p:nvPr>
            <p:ph type="pic" sz="quarter" idx="17"/>
          </p:nvPr>
        </p:nvSpPr>
        <p:spPr>
          <a:xfrm>
            <a:off x="1092905" y="4018982"/>
            <a:ext cx="3854161" cy="2839018"/>
          </a:xfrm>
          <a:custGeom>
            <a:avLst/>
            <a:gdLst>
              <a:gd name="connsiteX0" fmla="*/ 1927061 w 3854161"/>
              <a:gd name="connsiteY0" fmla="*/ 0 h 2839018"/>
              <a:gd name="connsiteX1" fmla="*/ 1927101 w 3854161"/>
              <a:gd name="connsiteY1" fmla="*/ 0 h 2839018"/>
              <a:gd name="connsiteX2" fmla="*/ 2124114 w 3854161"/>
              <a:gd name="connsiteY2" fmla="*/ 9948 h 2839018"/>
              <a:gd name="connsiteX3" fmla="*/ 3854161 w 3854161"/>
              <a:gd name="connsiteY3" fmla="*/ 1927080 h 2839018"/>
              <a:gd name="connsiteX4" fmla="*/ 3702722 w 3854161"/>
              <a:gd name="connsiteY4" fmla="*/ 2677187 h 2839018"/>
              <a:gd name="connsiteX5" fmla="*/ 3624763 w 3854161"/>
              <a:gd name="connsiteY5" fmla="*/ 2839018 h 2839018"/>
              <a:gd name="connsiteX6" fmla="*/ 229398 w 3854161"/>
              <a:gd name="connsiteY6" fmla="*/ 2839018 h 2839018"/>
              <a:gd name="connsiteX7" fmla="*/ 151440 w 3854161"/>
              <a:gd name="connsiteY7" fmla="*/ 2677187 h 2839018"/>
              <a:gd name="connsiteX8" fmla="*/ 0 w 3854161"/>
              <a:gd name="connsiteY8" fmla="*/ 1927080 h 2839018"/>
              <a:gd name="connsiteX9" fmla="*/ 1730048 w 3854161"/>
              <a:gd name="connsiteY9" fmla="*/ 9948 h 2839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54161" h="2839018">
                <a:moveTo>
                  <a:pt x="1927061" y="0"/>
                </a:moveTo>
                <a:lnTo>
                  <a:pt x="1927101" y="0"/>
                </a:lnTo>
                <a:lnTo>
                  <a:pt x="2124114" y="9948"/>
                </a:lnTo>
                <a:cubicBezTo>
                  <a:pt x="3095856" y="108634"/>
                  <a:pt x="3854161" y="929301"/>
                  <a:pt x="3854161" y="1927080"/>
                </a:cubicBezTo>
                <a:cubicBezTo>
                  <a:pt x="3854161" y="2193154"/>
                  <a:pt x="3800237" y="2446634"/>
                  <a:pt x="3702722" y="2677187"/>
                </a:cubicBezTo>
                <a:lnTo>
                  <a:pt x="3624763" y="2839018"/>
                </a:lnTo>
                <a:lnTo>
                  <a:pt x="229398" y="2839018"/>
                </a:lnTo>
                <a:lnTo>
                  <a:pt x="151440" y="2677187"/>
                </a:lnTo>
                <a:cubicBezTo>
                  <a:pt x="53924" y="2446634"/>
                  <a:pt x="0" y="2193154"/>
                  <a:pt x="0" y="1927080"/>
                </a:cubicBezTo>
                <a:cubicBezTo>
                  <a:pt x="0" y="929301"/>
                  <a:pt x="758305" y="108634"/>
                  <a:pt x="1730048" y="9948"/>
                </a:cubicBezTo>
                <a:close/>
              </a:path>
            </a:pathLst>
          </a:custGeom>
        </p:spPr>
        <p:txBody>
          <a:bodyPr wrap="square" anchor="ctr">
            <a:noAutofit/>
          </a:bodyPr>
          <a:lstStyle>
            <a:lvl1pPr algn="ctr">
              <a:buNone/>
              <a:defRPr sz="1800">
                <a:solidFill>
                  <a:schemeClr val="bg1"/>
                </a:solidFill>
              </a:defRPr>
            </a:lvl1pPr>
          </a:lstStyle>
          <a:p>
            <a:r>
              <a:rPr lang="it-IT"/>
              <a:t>Fare clic sull'icona per inserire un'immagine</a:t>
            </a:r>
            <a:endParaRPr lang="en-US" dirty="0"/>
          </a:p>
        </p:txBody>
      </p:sp>
      <p:sp>
        <p:nvSpPr>
          <p:cNvPr id="2" name="Title 1">
            <a:extLst>
              <a:ext uri="{FF2B5EF4-FFF2-40B4-BE49-F238E27FC236}">
                <a16:creationId xmlns:a16="http://schemas.microsoft.com/office/drawing/2014/main" id="{E969F227-D21C-48B3-828A-6BFA9585E82F}"/>
              </a:ext>
            </a:extLst>
          </p:cNvPr>
          <p:cNvSpPr>
            <a:spLocks noGrp="1"/>
          </p:cNvSpPr>
          <p:nvPr>
            <p:ph type="title"/>
          </p:nvPr>
        </p:nvSpPr>
        <p:spPr>
          <a:xfrm>
            <a:off x="5760720" y="585216"/>
            <a:ext cx="5276088" cy="2276856"/>
          </a:xfrm>
        </p:spPr>
        <p:txBody>
          <a:bodyPr anchor="b"/>
          <a:lstStyle>
            <a:lvl1pPr algn="r">
              <a:defRPr sz="4800" b="1" cap="all" spc="400" baseline="0">
                <a:solidFill>
                  <a:schemeClr val="bg1"/>
                </a:solidFill>
              </a:defRPr>
            </a:lvl1pPr>
          </a:lstStyle>
          <a:p>
            <a:r>
              <a:rPr lang="it-IT"/>
              <a:t>Fare clic per modificare lo stile del titolo dello schema</a:t>
            </a:r>
            <a:endParaRPr lang="en-US" dirty="0"/>
          </a:p>
        </p:txBody>
      </p:sp>
      <p:sp>
        <p:nvSpPr>
          <p:cNvPr id="3" name="Date Placeholder 2">
            <a:extLst>
              <a:ext uri="{FF2B5EF4-FFF2-40B4-BE49-F238E27FC236}">
                <a16:creationId xmlns:a16="http://schemas.microsoft.com/office/drawing/2014/main" id="{8DF1DFFF-E5C5-43DF-B71C-7270DB97372C}"/>
              </a:ext>
            </a:extLst>
          </p:cNvPr>
          <p:cNvSpPr>
            <a:spLocks noGrp="1"/>
          </p:cNvSpPr>
          <p:nvPr>
            <p:ph type="dt" sz="half" idx="10"/>
          </p:nvPr>
        </p:nvSpPr>
        <p:spPr>
          <a:xfrm>
            <a:off x="658368" y="201168"/>
            <a:ext cx="2743200" cy="365125"/>
          </a:xfrm>
        </p:spPr>
        <p:txBody>
          <a:bodyPr/>
          <a:lstStyle>
            <a:lvl1pPr>
              <a:defRPr>
                <a:solidFill>
                  <a:schemeClr val="bg1"/>
                </a:solidFill>
              </a:defRPr>
            </a:lvl1pPr>
          </a:lstStyle>
          <a:p>
            <a:r>
              <a:rPr lang="en-US" dirty="0"/>
              <a:t>9/3/20XX</a:t>
            </a:r>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a:xfrm rot="16200000">
            <a:off x="-548640" y="1938528"/>
            <a:ext cx="2788920" cy="365125"/>
          </a:xfrm>
        </p:spPr>
        <p:txBody>
          <a:bodyPr/>
          <a:lstStyle>
            <a:lvl1pPr>
              <a:defRPr>
                <a:solidFill>
                  <a:schemeClr val="bg1"/>
                </a:solidFill>
              </a:defRPr>
            </a:lvl1pPr>
          </a:lstStyle>
          <a:p>
            <a:r>
              <a:rPr lang="en-US" dirty="0"/>
              <a:t>Presentation Title</a:t>
            </a:r>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a:xfrm>
            <a:off x="8610600" y="201168"/>
            <a:ext cx="2743200" cy="365125"/>
          </a:xfrm>
        </p:spPr>
        <p:txBody>
          <a:bodyPr/>
          <a:lstStyle>
            <a:lvl1pPr>
              <a:defRPr>
                <a:solidFill>
                  <a:schemeClr val="bg1"/>
                </a:solidFill>
              </a:defRPr>
            </a:lvl1pPr>
          </a:lstStyle>
          <a:p>
            <a:fld id="{D8DA9DAA-006C-4F4B-980E-E3DF019B24E2}" type="slidenum">
              <a:rPr lang="en-US" smtClean="0"/>
              <a:pPr/>
              <a:t>‹N›</a:t>
            </a:fld>
            <a:endParaRPr lang="en-US" dirty="0"/>
          </a:p>
        </p:txBody>
      </p:sp>
      <p:sp>
        <p:nvSpPr>
          <p:cNvPr id="8" name="Graphic 32">
            <a:extLst>
              <a:ext uri="{FF2B5EF4-FFF2-40B4-BE49-F238E27FC236}">
                <a16:creationId xmlns:a16="http://schemas.microsoft.com/office/drawing/2014/main" id="{846CD0EA-B0AA-4845-81A5-4ADD7C58B12F}"/>
              </a:ext>
            </a:extLst>
          </p:cNvPr>
          <p:cNvSpPr/>
          <p:nvPr userDrawn="1"/>
        </p:nvSpPr>
        <p:spPr>
          <a:xfrm>
            <a:off x="1472366" y="1859534"/>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10" name="Graphic 33">
            <a:extLst>
              <a:ext uri="{FF2B5EF4-FFF2-40B4-BE49-F238E27FC236}">
                <a16:creationId xmlns:a16="http://schemas.microsoft.com/office/drawing/2014/main" id="{0E97A0CB-7CB1-47F0-BD48-EEECBAC39CD2}"/>
              </a:ext>
            </a:extLst>
          </p:cNvPr>
          <p:cNvSpPr/>
          <p:nvPr userDrawn="1"/>
        </p:nvSpPr>
        <p:spPr>
          <a:xfrm>
            <a:off x="2014523" y="3146867"/>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
        <p:nvSpPr>
          <p:cNvPr id="12" name="Graphic 31">
            <a:extLst>
              <a:ext uri="{FF2B5EF4-FFF2-40B4-BE49-F238E27FC236}">
                <a16:creationId xmlns:a16="http://schemas.microsoft.com/office/drawing/2014/main" id="{477816C9-06CB-4BC5-B26B-6A2877BD941A}"/>
              </a:ext>
            </a:extLst>
          </p:cNvPr>
          <p:cNvSpPr/>
          <p:nvPr userDrawn="1"/>
        </p:nvSpPr>
        <p:spPr>
          <a:xfrm>
            <a:off x="5404920" y="4508295"/>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cxnSp>
        <p:nvCxnSpPr>
          <p:cNvPr id="14" name="Straight Connector 13">
            <a:extLst>
              <a:ext uri="{FF2B5EF4-FFF2-40B4-BE49-F238E27FC236}">
                <a16:creationId xmlns:a16="http://schemas.microsoft.com/office/drawing/2014/main" id="{13AE7F8D-AE68-4A83-BAB5-3A97D473CE3C}"/>
              </a:ext>
            </a:extLst>
          </p:cNvPr>
          <p:cNvCxnSpPr>
            <a:cxnSpLocks/>
          </p:cNvCxnSpPr>
          <p:nvPr userDrawn="1"/>
        </p:nvCxnSpPr>
        <p:spPr>
          <a:xfrm>
            <a:off x="856114" y="3503032"/>
            <a:ext cx="0" cy="334609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A928810C-E773-43AE-A2A1-4073955CC8DA}"/>
              </a:ext>
            </a:extLst>
          </p:cNvPr>
          <p:cNvSpPr>
            <a:spLocks noGrp="1"/>
          </p:cNvSpPr>
          <p:nvPr>
            <p:ph type="body" sz="quarter" idx="13"/>
          </p:nvPr>
        </p:nvSpPr>
        <p:spPr>
          <a:xfrm>
            <a:off x="5760720" y="3127248"/>
            <a:ext cx="5276088" cy="1124712"/>
          </a:xfrm>
        </p:spPr>
        <p:txBody>
          <a:bodyPr/>
          <a:lstStyle>
            <a:lvl1pPr marL="0" indent="0" algn="r">
              <a:buNone/>
              <a:defRPr sz="1800">
                <a:solidFill>
                  <a:schemeClr val="bg1"/>
                </a:solidFill>
              </a:defRPr>
            </a:lvl1pPr>
          </a:lstStyle>
          <a:p>
            <a:pPr lvl="0"/>
            <a:r>
              <a:rPr lang="it-IT"/>
              <a:t>Fare clic per modificare gli stili del testo dello schema</a:t>
            </a:r>
          </a:p>
        </p:txBody>
      </p:sp>
    </p:spTree>
    <p:extLst>
      <p:ext uri="{BB962C8B-B14F-4D97-AF65-F5344CB8AC3E}">
        <p14:creationId xmlns:p14="http://schemas.microsoft.com/office/powerpoint/2010/main" val="3010451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p:nvPr>
        </p:nvSpPr>
        <p:spPr/>
        <p:txBody>
          <a:bodyPr/>
          <a:lstStyle/>
          <a:p>
            <a:r>
              <a:rPr lang="it-IT"/>
              <a:t>Fare clic per modificare lo stile del titolo dello schema</a:t>
            </a:r>
            <a:endParaRPr lang="en-US"/>
          </a:p>
        </p:txBody>
      </p:sp>
      <p:sp>
        <p:nvSpPr>
          <p:cNvPr id="3" name="Date Placeholder 2">
            <a:extLst>
              <a:ext uri="{FF2B5EF4-FFF2-40B4-BE49-F238E27FC236}">
                <a16:creationId xmlns:a16="http://schemas.microsoft.com/office/drawing/2014/main" id="{8DF1DFFF-E5C5-43DF-B71C-7270DB97372C}"/>
              </a:ext>
            </a:extLst>
          </p:cNvPr>
          <p:cNvSpPr>
            <a:spLocks noGrp="1"/>
          </p:cNvSpPr>
          <p:nvPr>
            <p:ph type="dt" sz="half" idx="10"/>
          </p:nvPr>
        </p:nvSpPr>
        <p:spPr/>
        <p:txBody>
          <a:bodyPr/>
          <a:lstStyle/>
          <a:p>
            <a:r>
              <a:rPr lang="en-US" dirty="0"/>
              <a:t>9/3/20XX</a:t>
            </a:r>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p:txBody>
          <a:bodyPr/>
          <a:lstStyle/>
          <a:p>
            <a:fld id="{D8DA9DAA-006C-4F4B-980E-E3DF019B24E2}" type="slidenum">
              <a:rPr lang="en-US" smtClean="0"/>
              <a:t>‹N›</a:t>
            </a:fld>
            <a:endParaRPr lang="en-US" dirty="0"/>
          </a:p>
        </p:txBody>
      </p:sp>
      <p:cxnSp>
        <p:nvCxnSpPr>
          <p:cNvPr id="6" name="Straight Connector 5">
            <a:extLst>
              <a:ext uri="{FF2B5EF4-FFF2-40B4-BE49-F238E27FC236}">
                <a16:creationId xmlns:a16="http://schemas.microsoft.com/office/drawing/2014/main" id="{57596AF9-469C-436D-B7D2-77952EF1825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329100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DFF36D6-399B-43E3-84DD-9FC5119ECCE9}"/>
              </a:ext>
            </a:extLst>
          </p:cNvPr>
          <p:cNvSpPr>
            <a:spLocks noGrp="1"/>
          </p:cNvSpPr>
          <p:nvPr>
            <p:ph type="dt" sz="half" idx="10"/>
          </p:nvPr>
        </p:nvSpPr>
        <p:spPr/>
        <p:txBody>
          <a:bodyPr/>
          <a:lstStyle/>
          <a:p>
            <a:r>
              <a:rPr lang="en-US" dirty="0"/>
              <a:t>9/3/20XX</a:t>
            </a:r>
          </a:p>
        </p:txBody>
      </p:sp>
      <p:sp>
        <p:nvSpPr>
          <p:cNvPr id="3" name="Footer Placeholder 2">
            <a:extLst>
              <a:ext uri="{FF2B5EF4-FFF2-40B4-BE49-F238E27FC236}">
                <a16:creationId xmlns:a16="http://schemas.microsoft.com/office/drawing/2014/main" id="{50234AB7-3B85-4028-A500-5A1BDBF45C56}"/>
              </a:ext>
            </a:extLst>
          </p:cNvPr>
          <p:cNvSpPr>
            <a:spLocks noGrp="1"/>
          </p:cNvSpPr>
          <p:nvPr>
            <p:ph type="ftr" sz="quarter" idx="11"/>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AC1F40F0-9909-442F-BBA4-409D061ED027}"/>
              </a:ext>
            </a:extLst>
          </p:cNvPr>
          <p:cNvSpPr>
            <a:spLocks noGrp="1"/>
          </p:cNvSpPr>
          <p:nvPr>
            <p:ph type="sldNum" sz="quarter" idx="12"/>
          </p:nvPr>
        </p:nvSpPr>
        <p:spPr/>
        <p:txBody>
          <a:bodyPr/>
          <a:lstStyle/>
          <a:p>
            <a:fld id="{D8DA9DAA-006C-4F4B-980E-E3DF019B24E2}" type="slidenum">
              <a:rPr lang="en-US" smtClean="0"/>
              <a:t>‹N›</a:t>
            </a:fld>
            <a:endParaRPr lang="en-US" dirty="0"/>
          </a:p>
        </p:txBody>
      </p:sp>
      <p:cxnSp>
        <p:nvCxnSpPr>
          <p:cNvPr id="5" name="Straight Connector 4">
            <a:extLst>
              <a:ext uri="{FF2B5EF4-FFF2-40B4-BE49-F238E27FC236}">
                <a16:creationId xmlns:a16="http://schemas.microsoft.com/office/drawing/2014/main" id="{353C1207-D1C8-49E3-8837-E2B89D366FA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08676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0F214-646F-4D81-AD12-65628EC987DC}"/>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endParaRPr lang="en-US"/>
          </a:p>
        </p:txBody>
      </p:sp>
      <p:sp>
        <p:nvSpPr>
          <p:cNvPr id="3" name="Content Placeholder 2">
            <a:extLst>
              <a:ext uri="{FF2B5EF4-FFF2-40B4-BE49-F238E27FC236}">
                <a16:creationId xmlns:a16="http://schemas.microsoft.com/office/drawing/2014/main" id="{4EF71768-C3FA-49EF-99EF-06E6C3B2846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4" name="Text Placeholder 3">
            <a:extLst>
              <a:ext uri="{FF2B5EF4-FFF2-40B4-BE49-F238E27FC236}">
                <a16:creationId xmlns:a16="http://schemas.microsoft.com/office/drawing/2014/main" id="{92DA6F24-ED6C-4D12-A9D6-EE37FBD686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Date Placeholder 4">
            <a:extLst>
              <a:ext uri="{FF2B5EF4-FFF2-40B4-BE49-F238E27FC236}">
                <a16:creationId xmlns:a16="http://schemas.microsoft.com/office/drawing/2014/main" id="{38E6AACE-FAFB-4934-8E3C-AB5B216353D8}"/>
              </a:ext>
            </a:extLst>
          </p:cNvPr>
          <p:cNvSpPr>
            <a:spLocks noGrp="1"/>
          </p:cNvSpPr>
          <p:nvPr>
            <p:ph type="dt" sz="half" idx="10"/>
          </p:nvPr>
        </p:nvSpPr>
        <p:spPr/>
        <p:txBody>
          <a:bodyPr/>
          <a:lstStyle/>
          <a:p>
            <a:r>
              <a:rPr lang="en-US" dirty="0"/>
              <a:t>9/3/20XX</a:t>
            </a:r>
          </a:p>
        </p:txBody>
      </p:sp>
      <p:sp>
        <p:nvSpPr>
          <p:cNvPr id="6" name="Footer Placeholder 5">
            <a:extLst>
              <a:ext uri="{FF2B5EF4-FFF2-40B4-BE49-F238E27FC236}">
                <a16:creationId xmlns:a16="http://schemas.microsoft.com/office/drawing/2014/main" id="{181533EA-D0F8-4C79-8721-F190DE2D2DC0}"/>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A059BAC9-F101-4394-BBA4-3D21A3497126}"/>
              </a:ext>
            </a:extLst>
          </p:cNvPr>
          <p:cNvSpPr>
            <a:spLocks noGrp="1"/>
          </p:cNvSpPr>
          <p:nvPr>
            <p:ph type="sldNum" sz="quarter" idx="12"/>
          </p:nvPr>
        </p:nvSpPr>
        <p:spPr/>
        <p:txBody>
          <a:bodyPr/>
          <a:lstStyle/>
          <a:p>
            <a:fld id="{D8DA9DAA-006C-4F4B-980E-E3DF019B24E2}" type="slidenum">
              <a:rPr lang="en-US" smtClean="0"/>
              <a:t>‹N›</a:t>
            </a:fld>
            <a:endParaRPr lang="en-US" dirty="0"/>
          </a:p>
        </p:txBody>
      </p:sp>
      <p:cxnSp>
        <p:nvCxnSpPr>
          <p:cNvPr id="8" name="Straight Connector 7">
            <a:extLst>
              <a:ext uri="{FF2B5EF4-FFF2-40B4-BE49-F238E27FC236}">
                <a16:creationId xmlns:a16="http://schemas.microsoft.com/office/drawing/2014/main" id="{0F3A79C9-7EDC-44F6-AC48-5DD98A7695AD}"/>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3680595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CB71F-B6C2-4866-BC97-304F78816E4F}"/>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endParaRPr lang="en-US"/>
          </a:p>
        </p:txBody>
      </p:sp>
      <p:sp>
        <p:nvSpPr>
          <p:cNvPr id="3" name="Picture Placeholder 2">
            <a:extLst>
              <a:ext uri="{FF2B5EF4-FFF2-40B4-BE49-F238E27FC236}">
                <a16:creationId xmlns:a16="http://schemas.microsoft.com/office/drawing/2014/main" id="{C55ED73B-8413-478D-80D7-B78B69763B6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it-IT"/>
              <a:t>Fare clic sull'icona per inserire un'immagine</a:t>
            </a:r>
            <a:endParaRPr lang="en-US" dirty="0"/>
          </a:p>
        </p:txBody>
      </p:sp>
      <p:sp>
        <p:nvSpPr>
          <p:cNvPr id="4" name="Text Placeholder 3">
            <a:extLst>
              <a:ext uri="{FF2B5EF4-FFF2-40B4-BE49-F238E27FC236}">
                <a16:creationId xmlns:a16="http://schemas.microsoft.com/office/drawing/2014/main" id="{91BDF226-1B94-4D2D-98B3-7B932FB17DA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Date Placeholder 4">
            <a:extLst>
              <a:ext uri="{FF2B5EF4-FFF2-40B4-BE49-F238E27FC236}">
                <a16:creationId xmlns:a16="http://schemas.microsoft.com/office/drawing/2014/main" id="{100C4E9A-CA29-4CCD-ACFA-B29F80FBA163}"/>
              </a:ext>
            </a:extLst>
          </p:cNvPr>
          <p:cNvSpPr>
            <a:spLocks noGrp="1"/>
          </p:cNvSpPr>
          <p:nvPr>
            <p:ph type="dt" sz="half" idx="10"/>
          </p:nvPr>
        </p:nvSpPr>
        <p:spPr/>
        <p:txBody>
          <a:bodyPr/>
          <a:lstStyle/>
          <a:p>
            <a:r>
              <a:rPr lang="en-US" dirty="0"/>
              <a:t>9/3/20XX</a:t>
            </a:r>
          </a:p>
        </p:txBody>
      </p:sp>
      <p:sp>
        <p:nvSpPr>
          <p:cNvPr id="6" name="Footer Placeholder 5">
            <a:extLst>
              <a:ext uri="{FF2B5EF4-FFF2-40B4-BE49-F238E27FC236}">
                <a16:creationId xmlns:a16="http://schemas.microsoft.com/office/drawing/2014/main" id="{71A5B7BE-3F1B-4FF3-B1D7-6E39B99D07BD}"/>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142F18F1-E27E-470E-AE13-4755DEE63A32}"/>
              </a:ext>
            </a:extLst>
          </p:cNvPr>
          <p:cNvSpPr>
            <a:spLocks noGrp="1"/>
          </p:cNvSpPr>
          <p:nvPr>
            <p:ph type="sldNum" sz="quarter" idx="12"/>
          </p:nvPr>
        </p:nvSpPr>
        <p:spPr/>
        <p:txBody>
          <a:bodyPr/>
          <a:lstStyle/>
          <a:p>
            <a:fld id="{D8DA9DAA-006C-4F4B-980E-E3DF019B24E2}" type="slidenum">
              <a:rPr lang="en-US" smtClean="0"/>
              <a:t>‹N›</a:t>
            </a:fld>
            <a:endParaRPr lang="en-US" dirty="0"/>
          </a:p>
        </p:txBody>
      </p:sp>
      <p:cxnSp>
        <p:nvCxnSpPr>
          <p:cNvPr id="8" name="Straight Connector 7">
            <a:extLst>
              <a:ext uri="{FF2B5EF4-FFF2-40B4-BE49-F238E27FC236}">
                <a16:creationId xmlns:a16="http://schemas.microsoft.com/office/drawing/2014/main" id="{00F08750-B7F2-4119-B151-68DE774813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07755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2 Slide">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298448" y="594360"/>
            <a:ext cx="6272784" cy="2843784"/>
          </a:xfrm>
        </p:spPr>
        <p:txBody>
          <a:bodyPr anchor="b"/>
          <a:lstStyle>
            <a:lvl1pPr algn="l">
              <a:defRPr sz="5400" b="1" i="0" cap="all" baseline="0">
                <a:solidFill>
                  <a:schemeClr val="bg1"/>
                </a:solidFill>
              </a:defRPr>
            </a:lvl1pPr>
          </a:lstStyle>
          <a:p>
            <a:r>
              <a:rPr lang="it-IT"/>
              <a:t>Fare clic per modificare lo stile del titolo dello schema</a:t>
            </a: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5641848" y="4700016"/>
            <a:ext cx="5093208" cy="1197864"/>
          </a:xfrm>
        </p:spPr>
        <p:txBody>
          <a:bodyPr>
            <a:normAutofit/>
          </a:bodyPr>
          <a:lstStyle>
            <a:lvl1pPr marL="0" indent="0" algn="r">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endParaRPr lang="en-US"/>
          </a:p>
        </p:txBody>
      </p:sp>
      <p:cxnSp>
        <p:nvCxnSpPr>
          <p:cNvPr id="9" name="Straight Connector 8">
            <a:extLst>
              <a:ext uri="{FF2B5EF4-FFF2-40B4-BE49-F238E27FC236}">
                <a16:creationId xmlns:a16="http://schemas.microsoft.com/office/drawing/2014/main" id="{8E825845-66DD-4B77-A729-CD97D156FE6C}"/>
              </a:ext>
            </a:extLst>
          </p:cNvPr>
          <p:cNvCxnSpPr>
            <a:cxnSpLocks/>
          </p:cNvCxnSpPr>
          <p:nvPr userDrawn="1"/>
        </p:nvCxnSpPr>
        <p:spPr>
          <a:xfrm>
            <a:off x="1301262" y="3496322"/>
            <a:ext cx="0" cy="335280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9" name="Graphic 12">
            <a:extLst>
              <a:ext uri="{FF2B5EF4-FFF2-40B4-BE49-F238E27FC236}">
                <a16:creationId xmlns:a16="http://schemas.microsoft.com/office/drawing/2014/main" id="{818B4386-1FCF-4ACE-BE25-AF9CC5E2256F}"/>
              </a:ext>
            </a:extLst>
          </p:cNvPr>
          <p:cNvSpPr/>
          <p:nvPr userDrawn="1"/>
        </p:nvSpPr>
        <p:spPr>
          <a:xfrm>
            <a:off x="82177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21" name="Graphic 13">
            <a:extLst>
              <a:ext uri="{FF2B5EF4-FFF2-40B4-BE49-F238E27FC236}">
                <a16:creationId xmlns:a16="http://schemas.microsoft.com/office/drawing/2014/main" id="{19319560-50ED-4963-A2CF-74663239D426}"/>
              </a:ext>
            </a:extLst>
          </p:cNvPr>
          <p:cNvSpPr/>
          <p:nvPr userDrawn="1"/>
        </p:nvSpPr>
        <p:spPr>
          <a:xfrm>
            <a:off x="78590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dirty="0"/>
          </a:p>
        </p:txBody>
      </p:sp>
      <p:sp>
        <p:nvSpPr>
          <p:cNvPr id="23" name="Graphic 15">
            <a:extLst>
              <a:ext uri="{FF2B5EF4-FFF2-40B4-BE49-F238E27FC236}">
                <a16:creationId xmlns:a16="http://schemas.microsoft.com/office/drawing/2014/main" id="{E5ABBDAD-943D-48F3-9C80-B29C48966C79}"/>
              </a:ext>
            </a:extLst>
          </p:cNvPr>
          <p:cNvSpPr/>
          <p:nvPr userDrawn="1"/>
        </p:nvSpPr>
        <p:spPr>
          <a:xfrm>
            <a:off x="78434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dirty="0"/>
          </a:p>
        </p:txBody>
      </p:sp>
    </p:spTree>
    <p:extLst>
      <p:ext uri="{BB962C8B-B14F-4D97-AF65-F5344CB8AC3E}">
        <p14:creationId xmlns:p14="http://schemas.microsoft.com/office/powerpoint/2010/main" val="21379060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Only">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34120D15-E48C-4FBE-BB95-24DB36D9F458}"/>
              </a:ext>
            </a:extLst>
          </p:cNvPr>
          <p:cNvSpPr>
            <a:spLocks noGrp="1"/>
          </p:cNvSpPr>
          <p:nvPr>
            <p:ph type="pic" sz="quarter" idx="14"/>
          </p:nvPr>
        </p:nvSpPr>
        <p:spPr>
          <a:xfrm>
            <a:off x="1366432" y="2530058"/>
            <a:ext cx="3707972" cy="3707971"/>
          </a:xfrm>
          <a:custGeom>
            <a:avLst/>
            <a:gdLst>
              <a:gd name="connsiteX0" fmla="*/ 1853986 w 3707972"/>
              <a:gd name="connsiteY0" fmla="*/ 0 h 3707971"/>
              <a:gd name="connsiteX1" fmla="*/ 3707972 w 3707972"/>
              <a:gd name="connsiteY1" fmla="*/ 1853986 h 3707971"/>
              <a:gd name="connsiteX2" fmla="*/ 2043545 w 3707972"/>
              <a:gd name="connsiteY2" fmla="*/ 3698400 h 3707971"/>
              <a:gd name="connsiteX3" fmla="*/ 1854006 w 3707972"/>
              <a:gd name="connsiteY3" fmla="*/ 3707971 h 3707971"/>
              <a:gd name="connsiteX4" fmla="*/ 1853966 w 3707972"/>
              <a:gd name="connsiteY4" fmla="*/ 3707971 h 3707971"/>
              <a:gd name="connsiteX5" fmla="*/ 1664427 w 3707972"/>
              <a:gd name="connsiteY5" fmla="*/ 3698400 h 3707971"/>
              <a:gd name="connsiteX6" fmla="*/ 0 w 3707972"/>
              <a:gd name="connsiteY6" fmla="*/ 1853986 h 3707971"/>
              <a:gd name="connsiteX7" fmla="*/ 1853986 w 3707972"/>
              <a:gd name="connsiteY7" fmla="*/ 0 h 3707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07972" h="3707971">
                <a:moveTo>
                  <a:pt x="1853986" y="0"/>
                </a:moveTo>
                <a:cubicBezTo>
                  <a:pt x="2877914" y="0"/>
                  <a:pt x="3707972" y="830058"/>
                  <a:pt x="3707972" y="1853986"/>
                </a:cubicBezTo>
                <a:cubicBezTo>
                  <a:pt x="3707972" y="2813919"/>
                  <a:pt x="2978429" y="3603458"/>
                  <a:pt x="2043545" y="3698400"/>
                </a:cubicBezTo>
                <a:lnTo>
                  <a:pt x="1854006" y="3707971"/>
                </a:lnTo>
                <a:lnTo>
                  <a:pt x="1853966" y="3707971"/>
                </a:lnTo>
                <a:lnTo>
                  <a:pt x="1664427" y="3698400"/>
                </a:lnTo>
                <a:cubicBezTo>
                  <a:pt x="729543" y="3603458"/>
                  <a:pt x="0" y="2813919"/>
                  <a:pt x="0" y="1853986"/>
                </a:cubicBezTo>
                <a:cubicBezTo>
                  <a:pt x="0" y="830058"/>
                  <a:pt x="830058" y="0"/>
                  <a:pt x="1853986" y="0"/>
                </a:cubicBezTo>
                <a:close/>
              </a:path>
            </a:pathLst>
          </a:custGeom>
        </p:spPr>
        <p:txBody>
          <a:bodyPr wrap="square" anchor="ctr">
            <a:noAutofit/>
          </a:bodyPr>
          <a:lstStyle>
            <a:lvl1pPr algn="ctr">
              <a:buNone/>
              <a:defRPr sz="1600" b="1">
                <a:solidFill>
                  <a:schemeClr val="bg1"/>
                </a:solidFill>
              </a:defRPr>
            </a:lvl1pPr>
          </a:lstStyle>
          <a:p>
            <a:r>
              <a:rPr lang="it-IT"/>
              <a:t>Fare clic sull'icona per inserire un'immagine</a:t>
            </a:r>
            <a:endParaRPr lang="en-US" dirty="0"/>
          </a:p>
        </p:txBody>
      </p:sp>
      <p:sp>
        <p:nvSpPr>
          <p:cNvPr id="2" name="Title 1">
            <a:extLst>
              <a:ext uri="{FF2B5EF4-FFF2-40B4-BE49-F238E27FC236}">
                <a16:creationId xmlns:a16="http://schemas.microsoft.com/office/drawing/2014/main" id="{E969F227-D21C-48B3-828A-6BFA9585E82F}"/>
              </a:ext>
            </a:extLst>
          </p:cNvPr>
          <p:cNvSpPr>
            <a:spLocks noGrp="1"/>
          </p:cNvSpPr>
          <p:nvPr>
            <p:ph type="title" hasCustomPrompt="1"/>
          </p:nvPr>
        </p:nvSpPr>
        <p:spPr>
          <a:xfrm>
            <a:off x="5202936" y="585216"/>
            <a:ext cx="5833872" cy="2276856"/>
          </a:xfrm>
        </p:spPr>
        <p:txBody>
          <a:bodyPr anchor="b"/>
          <a:lstStyle>
            <a:lvl1pPr algn="r">
              <a:defRPr sz="6000" b="1" cap="all" spc="400" baseline="0">
                <a:solidFill>
                  <a:schemeClr val="bg1"/>
                </a:solidFill>
              </a:defRPr>
            </a:lvl1pPr>
          </a:lstStyle>
          <a:p>
            <a:r>
              <a:rPr lang="en-US" dirty="0"/>
              <a:t>Title</a:t>
            </a:r>
          </a:p>
        </p:txBody>
      </p:sp>
      <p:sp>
        <p:nvSpPr>
          <p:cNvPr id="3" name="Date Placeholder 2">
            <a:extLst>
              <a:ext uri="{FF2B5EF4-FFF2-40B4-BE49-F238E27FC236}">
                <a16:creationId xmlns:a16="http://schemas.microsoft.com/office/drawing/2014/main" id="{8DF1DFFF-E5C5-43DF-B71C-7270DB97372C}"/>
              </a:ext>
            </a:extLst>
          </p:cNvPr>
          <p:cNvSpPr>
            <a:spLocks noGrp="1"/>
          </p:cNvSpPr>
          <p:nvPr>
            <p:ph type="dt" sz="half" idx="10"/>
          </p:nvPr>
        </p:nvSpPr>
        <p:spPr>
          <a:xfrm>
            <a:off x="658368" y="201168"/>
            <a:ext cx="2743200" cy="365125"/>
          </a:xfrm>
        </p:spPr>
        <p:txBody>
          <a:bodyPr/>
          <a:lstStyle>
            <a:lvl1pPr>
              <a:defRPr>
                <a:solidFill>
                  <a:schemeClr val="bg1"/>
                </a:solidFill>
              </a:defRPr>
            </a:lvl1pPr>
          </a:lstStyle>
          <a:p>
            <a:r>
              <a:rPr lang="en-US" dirty="0"/>
              <a:t>9/3/20XX</a:t>
            </a:r>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a:xfrm rot="16200000">
            <a:off x="-548640" y="1938528"/>
            <a:ext cx="2788920" cy="365125"/>
          </a:xfrm>
        </p:spPr>
        <p:txBody>
          <a:bodyPr/>
          <a:lstStyle>
            <a:lvl1pPr>
              <a:defRPr>
                <a:solidFill>
                  <a:schemeClr val="bg1"/>
                </a:solidFill>
              </a:defRPr>
            </a:lvl1pPr>
          </a:lstStyle>
          <a:p>
            <a:r>
              <a:rPr lang="en-US" dirty="0"/>
              <a:t>Presentation Title</a:t>
            </a:r>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a:xfrm>
            <a:off x="8610600" y="201168"/>
            <a:ext cx="2743200" cy="365125"/>
          </a:xfrm>
        </p:spPr>
        <p:txBody>
          <a:bodyPr/>
          <a:lstStyle>
            <a:lvl1pPr>
              <a:defRPr>
                <a:solidFill>
                  <a:schemeClr val="bg1"/>
                </a:solidFill>
              </a:defRPr>
            </a:lvl1pPr>
          </a:lstStyle>
          <a:p>
            <a:fld id="{D8DA9DAA-006C-4F4B-980E-E3DF019B24E2}" type="slidenum">
              <a:rPr lang="en-US" smtClean="0"/>
              <a:pPr/>
              <a:t>‹N›</a:t>
            </a:fld>
            <a:endParaRPr lang="en-US" dirty="0"/>
          </a:p>
        </p:txBody>
      </p:sp>
      <p:cxnSp>
        <p:nvCxnSpPr>
          <p:cNvPr id="14" name="Straight Connector 13">
            <a:extLst>
              <a:ext uri="{FF2B5EF4-FFF2-40B4-BE49-F238E27FC236}">
                <a16:creationId xmlns:a16="http://schemas.microsoft.com/office/drawing/2014/main" id="{13AE7F8D-AE68-4A83-BAB5-3A97D473CE3C}"/>
              </a:ext>
            </a:extLst>
          </p:cNvPr>
          <p:cNvCxnSpPr>
            <a:cxnSpLocks/>
          </p:cNvCxnSpPr>
          <p:nvPr userDrawn="1"/>
        </p:nvCxnSpPr>
        <p:spPr>
          <a:xfrm>
            <a:off x="856114" y="3503032"/>
            <a:ext cx="0" cy="334609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A928810C-E773-43AE-A2A1-4073955CC8DA}"/>
              </a:ext>
            </a:extLst>
          </p:cNvPr>
          <p:cNvSpPr>
            <a:spLocks noGrp="1"/>
          </p:cNvSpPr>
          <p:nvPr>
            <p:ph type="body" sz="quarter" idx="13"/>
          </p:nvPr>
        </p:nvSpPr>
        <p:spPr>
          <a:xfrm>
            <a:off x="5202936" y="3127248"/>
            <a:ext cx="5833872" cy="3118104"/>
          </a:xfrm>
        </p:spPr>
        <p:txBody>
          <a:bodyPr/>
          <a:lstStyle>
            <a:lvl1pPr marL="0" indent="0" algn="r">
              <a:buNone/>
              <a:defRPr sz="1800">
                <a:solidFill>
                  <a:schemeClr val="bg1"/>
                </a:solidFill>
              </a:defRPr>
            </a:lvl1pPr>
          </a:lstStyle>
          <a:p>
            <a:pPr lvl="0"/>
            <a:r>
              <a:rPr lang="it-IT"/>
              <a:t>Fare clic per modificare gli stili del testo dello schema</a:t>
            </a:r>
          </a:p>
        </p:txBody>
      </p:sp>
      <p:sp>
        <p:nvSpPr>
          <p:cNvPr id="11" name="Graphic 12">
            <a:extLst>
              <a:ext uri="{FF2B5EF4-FFF2-40B4-BE49-F238E27FC236}">
                <a16:creationId xmlns:a16="http://schemas.microsoft.com/office/drawing/2014/main" id="{EA1B6985-3E5A-40F4-9268-D4AB3BBF8C91}"/>
              </a:ext>
            </a:extLst>
          </p:cNvPr>
          <p:cNvSpPr/>
          <p:nvPr userDrawn="1"/>
        </p:nvSpPr>
        <p:spPr>
          <a:xfrm>
            <a:off x="4745394" y="276027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13" name="Graphic 13">
            <a:extLst>
              <a:ext uri="{FF2B5EF4-FFF2-40B4-BE49-F238E27FC236}">
                <a16:creationId xmlns:a16="http://schemas.microsoft.com/office/drawing/2014/main" id="{338BC906-9D03-4280-85E8-21A81BC21D73}"/>
              </a:ext>
            </a:extLst>
          </p:cNvPr>
          <p:cNvSpPr/>
          <p:nvPr userDrawn="1"/>
        </p:nvSpPr>
        <p:spPr>
          <a:xfrm>
            <a:off x="4386614" y="253098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17" name="Graphic 15">
            <a:extLst>
              <a:ext uri="{FF2B5EF4-FFF2-40B4-BE49-F238E27FC236}">
                <a16:creationId xmlns:a16="http://schemas.microsoft.com/office/drawing/2014/main" id="{C5C06D53-C9F6-47E8-BFE1-B8193A1AED8B}"/>
              </a:ext>
            </a:extLst>
          </p:cNvPr>
          <p:cNvSpPr/>
          <p:nvPr userDrawn="1"/>
        </p:nvSpPr>
        <p:spPr>
          <a:xfrm>
            <a:off x="1669987" y="603157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Tree>
    <p:extLst>
      <p:ext uri="{BB962C8B-B14F-4D97-AF65-F5344CB8AC3E}">
        <p14:creationId xmlns:p14="http://schemas.microsoft.com/office/powerpoint/2010/main" val="24907687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id="{E62FC6D8-DD87-4B93-8491-43C84EE63FE2}"/>
              </a:ext>
            </a:extLst>
          </p:cNvPr>
          <p:cNvSpPr>
            <a:spLocks noGrp="1"/>
          </p:cNvSpPr>
          <p:nvPr>
            <p:ph type="pic" sz="quarter" idx="13"/>
          </p:nvPr>
        </p:nvSpPr>
        <p:spPr>
          <a:xfrm>
            <a:off x="7451965" y="1665520"/>
            <a:ext cx="4266960" cy="4266968"/>
          </a:xfrm>
          <a:custGeom>
            <a:avLst/>
            <a:gdLst>
              <a:gd name="connsiteX0" fmla="*/ 2133823 w 4266960"/>
              <a:gd name="connsiteY0" fmla="*/ 0 h 4266968"/>
              <a:gd name="connsiteX1" fmla="*/ 4256628 w 4266960"/>
              <a:gd name="connsiteY1" fmla="*/ 1915652 h 4266968"/>
              <a:gd name="connsiteX2" fmla="*/ 4266960 w 4266960"/>
              <a:gd name="connsiteY2" fmla="*/ 2120258 h 4266968"/>
              <a:gd name="connsiteX3" fmla="*/ 4266960 w 4266960"/>
              <a:gd name="connsiteY3" fmla="*/ 2147389 h 4266968"/>
              <a:gd name="connsiteX4" fmla="*/ 4256628 w 4266960"/>
              <a:gd name="connsiteY4" fmla="*/ 2351994 h 4266968"/>
              <a:gd name="connsiteX5" fmla="*/ 2351994 w 4266960"/>
              <a:gd name="connsiteY5" fmla="*/ 4256629 h 4266968"/>
              <a:gd name="connsiteX6" fmla="*/ 2147230 w 4266960"/>
              <a:gd name="connsiteY6" fmla="*/ 4266968 h 4266968"/>
              <a:gd name="connsiteX7" fmla="*/ 2120416 w 4266960"/>
              <a:gd name="connsiteY7" fmla="*/ 4266968 h 4266968"/>
              <a:gd name="connsiteX8" fmla="*/ 1915652 w 4266960"/>
              <a:gd name="connsiteY8" fmla="*/ 4256629 h 4266968"/>
              <a:gd name="connsiteX9" fmla="*/ 0 w 4266960"/>
              <a:gd name="connsiteY9" fmla="*/ 2133823 h 4266968"/>
              <a:gd name="connsiteX10" fmla="*/ 2133823 w 4266960"/>
              <a:gd name="connsiteY10" fmla="*/ 0 h 426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66960" h="4266968">
                <a:moveTo>
                  <a:pt x="2133823" y="0"/>
                </a:moveTo>
                <a:cubicBezTo>
                  <a:pt x="3238644" y="0"/>
                  <a:pt x="4147355" y="839660"/>
                  <a:pt x="4256628" y="1915652"/>
                </a:cubicBezTo>
                <a:lnTo>
                  <a:pt x="4266960" y="2120258"/>
                </a:lnTo>
                <a:lnTo>
                  <a:pt x="4266960" y="2147389"/>
                </a:lnTo>
                <a:lnTo>
                  <a:pt x="4256628" y="2351994"/>
                </a:lnTo>
                <a:cubicBezTo>
                  <a:pt x="4154640" y="3356254"/>
                  <a:pt x="3356253" y="4154640"/>
                  <a:pt x="2351994" y="4256629"/>
                </a:cubicBezTo>
                <a:lnTo>
                  <a:pt x="2147230" y="4266968"/>
                </a:lnTo>
                <a:lnTo>
                  <a:pt x="2120416" y="4266968"/>
                </a:lnTo>
                <a:lnTo>
                  <a:pt x="1915652" y="4256629"/>
                </a:lnTo>
                <a:cubicBezTo>
                  <a:pt x="839660" y="4147356"/>
                  <a:pt x="0" y="3238645"/>
                  <a:pt x="0" y="2133823"/>
                </a:cubicBezTo>
                <a:cubicBezTo>
                  <a:pt x="0" y="955346"/>
                  <a:pt x="955346" y="0"/>
                  <a:pt x="2133823" y="0"/>
                </a:cubicBezTo>
                <a:close/>
              </a:path>
            </a:pathLst>
          </a:custGeom>
        </p:spPr>
        <p:txBody>
          <a:bodyPr wrap="square" anchor="ctr">
            <a:noAutofit/>
          </a:bodyPr>
          <a:lstStyle>
            <a:lvl1pPr algn="ctr">
              <a:buNone/>
              <a:defRPr/>
            </a:lvl1pPr>
          </a:lstStyle>
          <a:p>
            <a:r>
              <a:rPr lang="it-IT"/>
              <a:t>Fare clic sull'icona per inserire un'immagine</a:t>
            </a:r>
            <a:endParaRPr lang="en-US" dirty="0"/>
          </a:p>
        </p:txBody>
      </p:sp>
      <p:sp>
        <p:nvSpPr>
          <p:cNvPr id="2" name="Title 1">
            <a:extLst>
              <a:ext uri="{FF2B5EF4-FFF2-40B4-BE49-F238E27FC236}">
                <a16:creationId xmlns:a16="http://schemas.microsoft.com/office/drawing/2014/main" id="{9696CF8C-1EA0-4E47-AC60-CAC3B80A3C5D}"/>
              </a:ext>
            </a:extLst>
          </p:cNvPr>
          <p:cNvSpPr>
            <a:spLocks noGrp="1"/>
          </p:cNvSpPr>
          <p:nvPr>
            <p:ph type="title"/>
          </p:nvPr>
        </p:nvSpPr>
        <p:spPr>
          <a:xfrm>
            <a:off x="804672" y="1335024"/>
            <a:ext cx="6190488" cy="1179576"/>
          </a:xfrm>
        </p:spPr>
        <p:txBody>
          <a:bodyPr lIns="91440" tIns="45720" rIns="91440" bIns="45720" anchor="b"/>
          <a:lstStyle>
            <a:lvl1pPr>
              <a:defRPr sz="5400"/>
            </a:lvl1pPr>
          </a:lstStyle>
          <a:p>
            <a:r>
              <a:rPr lang="it-IT"/>
              <a:t>Fare clic per modificare lo stile del titolo dello schema</a:t>
            </a:r>
            <a:endParaRPr lang="en-US" dirty="0"/>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a:xfrm>
            <a:off x="850392" y="2825496"/>
            <a:ext cx="6190488" cy="3346704"/>
          </a:xfrm>
        </p:spPr>
        <p:txBody>
          <a:bodyPr/>
          <a:lstStyle>
            <a:lvl1pPr marL="0" indent="0">
              <a:lnSpc>
                <a:spcPct val="110000"/>
              </a:lnSpc>
              <a:buNone/>
              <a:defRPr sz="2000"/>
            </a:lvl1pPr>
            <a:lvl2pPr marL="228600">
              <a:defRPr sz="1800"/>
            </a:lvl2pPr>
            <a:lvl3pPr marL="457200">
              <a:defRPr sz="1600"/>
            </a:lvl3pPr>
            <a:lvl4pPr marL="685800">
              <a:defRPr sz="1400"/>
            </a:lvl4pPr>
            <a:lvl5pPr>
              <a:defRPr sz="1400"/>
            </a:lvl5pPr>
          </a:lstStyle>
          <a:p>
            <a:pPr lvl="0"/>
            <a:r>
              <a:rPr lang="it-IT"/>
              <a:t>Fare clic per modificare gli stili del testo dello schema</a:t>
            </a:r>
          </a:p>
          <a:p>
            <a:pPr lvl="1"/>
            <a:r>
              <a:rPr lang="it-IT"/>
              <a:t>Secondo livello</a:t>
            </a:r>
          </a:p>
          <a:p>
            <a:pPr lvl="2"/>
            <a:r>
              <a:rPr lang="it-IT"/>
              <a:t>Terzo livello</a:t>
            </a:r>
          </a:p>
          <a:p>
            <a:pPr lvl="3"/>
            <a:r>
              <a:rPr lang="it-IT"/>
              <a:t>Quarto livello</a:t>
            </a:r>
          </a:p>
        </p:txBody>
      </p:sp>
      <p:sp>
        <p:nvSpPr>
          <p:cNvPr id="4" name="Date Placeholder 3">
            <a:extLst>
              <a:ext uri="{FF2B5EF4-FFF2-40B4-BE49-F238E27FC236}">
                <a16:creationId xmlns:a16="http://schemas.microsoft.com/office/drawing/2014/main" id="{D097BB2D-4E2C-4490-A2A3-4B68BCC5D2F9}"/>
              </a:ext>
            </a:extLst>
          </p:cNvPr>
          <p:cNvSpPr>
            <a:spLocks noGrp="1"/>
          </p:cNvSpPr>
          <p:nvPr>
            <p:ph type="dt" sz="half" idx="10"/>
          </p:nvPr>
        </p:nvSpPr>
        <p:spPr/>
        <p:txBody>
          <a:bodyPr/>
          <a:lstStyle>
            <a:lvl1pPr>
              <a:defRPr>
                <a:solidFill>
                  <a:schemeClr val="accent2"/>
                </a:solidFill>
              </a:defRPr>
            </a:lvl1pPr>
          </a:lstStyle>
          <a:p>
            <a:r>
              <a:rPr lang="en-US" dirty="0"/>
              <a:t>9/3/20XX</a:t>
            </a:r>
          </a:p>
        </p:txBody>
      </p:sp>
      <p:sp>
        <p:nvSpPr>
          <p:cNvPr id="5" name="Footer Placeholder 4">
            <a:extLst>
              <a:ext uri="{FF2B5EF4-FFF2-40B4-BE49-F238E27FC236}">
                <a16:creationId xmlns:a16="http://schemas.microsoft.com/office/drawing/2014/main" id="{6140F15D-DD72-46D5-BF0F-F5064710700E}"/>
              </a:ext>
            </a:extLst>
          </p:cNvPr>
          <p:cNvSpPr>
            <a:spLocks noGrp="1"/>
          </p:cNvSpPr>
          <p:nvPr>
            <p:ph type="ftr" sz="quarter" idx="11"/>
          </p:nvPr>
        </p:nvSpPr>
        <p:spPr>
          <a:xfrm>
            <a:off x="7964424" y="621792"/>
            <a:ext cx="4114800" cy="365125"/>
          </a:xfrm>
        </p:spPr>
        <p:txBody>
          <a:bodyPr/>
          <a:lstStyle>
            <a:lvl1pPr>
              <a:defRPr baseline="0">
                <a:solidFill>
                  <a:schemeClr val="accent2"/>
                </a:solidFill>
              </a:defRPr>
            </a:lvl1pPr>
          </a:lstStyle>
          <a:p>
            <a:r>
              <a:rPr lang="en-US" dirty="0"/>
              <a:t>Presentation Title</a:t>
            </a:r>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lvl1pPr>
              <a:defRPr>
                <a:solidFill>
                  <a:schemeClr val="accent2"/>
                </a:solidFill>
              </a:defRPr>
            </a:lvl1pPr>
          </a:lstStyle>
          <a:p>
            <a:fld id="{D8DA9DAA-006C-4F4B-980E-E3DF019B24E2}" type="slidenum">
              <a:rPr lang="en-US" smtClean="0"/>
              <a:pPr/>
              <a:t>‹N›</a:t>
            </a:fld>
            <a:endParaRPr lang="en-US" dirty="0"/>
          </a:p>
        </p:txBody>
      </p:sp>
      <p:cxnSp>
        <p:nvCxnSpPr>
          <p:cNvPr id="9" name="Straight Connector 8">
            <a:extLst>
              <a:ext uri="{FF2B5EF4-FFF2-40B4-BE49-F238E27FC236}">
                <a16:creationId xmlns:a16="http://schemas.microsoft.com/office/drawing/2014/main" id="{FA8B3D0E-ED3F-46FA-AE79-5FEFDE9168E3}"/>
              </a:ext>
            </a:extLst>
          </p:cNvPr>
          <p:cNvCxnSpPr>
            <a:cxnSpLocks/>
          </p:cNvCxnSpPr>
          <p:nvPr userDrawn="1"/>
        </p:nvCxnSpPr>
        <p:spPr>
          <a:xfrm>
            <a:off x="0"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17" name="Graphic 10">
            <a:extLst>
              <a:ext uri="{FF2B5EF4-FFF2-40B4-BE49-F238E27FC236}">
                <a16:creationId xmlns:a16="http://schemas.microsoft.com/office/drawing/2014/main" id="{AAD06B87-D9B2-4F94-B734-A8F039A2033F}"/>
              </a:ext>
            </a:extLst>
          </p:cNvPr>
          <p:cNvSpPr/>
          <p:nvPr userDrawn="1"/>
        </p:nvSpPr>
        <p:spPr>
          <a:xfrm>
            <a:off x="11281590" y="2070656"/>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
        <p:nvSpPr>
          <p:cNvPr id="19" name="Graphic 11">
            <a:extLst>
              <a:ext uri="{FF2B5EF4-FFF2-40B4-BE49-F238E27FC236}">
                <a16:creationId xmlns:a16="http://schemas.microsoft.com/office/drawing/2014/main" id="{BB13A13C-36EA-4B13-9175-C5FE95B34D33}"/>
              </a:ext>
            </a:extLst>
          </p:cNvPr>
          <p:cNvSpPr/>
          <p:nvPr userDrawn="1"/>
        </p:nvSpPr>
        <p:spPr>
          <a:xfrm>
            <a:off x="10969280" y="178001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Tree>
    <p:extLst>
      <p:ext uri="{BB962C8B-B14F-4D97-AF65-F5344CB8AC3E}">
        <p14:creationId xmlns:p14="http://schemas.microsoft.com/office/powerpoint/2010/main" val="18971113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Intestazione sezione">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524000" y="1463040"/>
            <a:ext cx="9144000" cy="2340864"/>
          </a:xfrm>
        </p:spPr>
        <p:txBody>
          <a:bodyPr anchor="b">
            <a:normAutofit/>
          </a:bodyPr>
          <a:lstStyle>
            <a:lvl1pPr algn="ctr">
              <a:defRPr sz="6000" b="1" i="0" cap="all" baseline="0">
                <a:solidFill>
                  <a:schemeClr val="bg1"/>
                </a:solidFill>
              </a:defRPr>
            </a:lvl1pPr>
          </a:lstStyle>
          <a:p>
            <a:r>
              <a:rPr lang="it-IT"/>
              <a:t>Fare clic per modificare lo stile del titolo dello schema</a:t>
            </a: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1527048" y="3858768"/>
            <a:ext cx="9144000" cy="1325880"/>
          </a:xfrm>
        </p:spPr>
        <p:txBody>
          <a:bodyPr>
            <a:normAutofit/>
          </a:bodyPr>
          <a:lstStyle>
            <a:lvl1pPr marL="0" indent="0" algn="ctr">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endParaRPr lang="en-US"/>
          </a:p>
        </p:txBody>
      </p:sp>
      <p:sp>
        <p:nvSpPr>
          <p:cNvPr id="4" name="Graphic 12">
            <a:extLst>
              <a:ext uri="{FF2B5EF4-FFF2-40B4-BE49-F238E27FC236}">
                <a16:creationId xmlns:a16="http://schemas.microsoft.com/office/drawing/2014/main" id="{8A41917E-4B97-447C-98AB-970D625F1DE6}"/>
              </a:ext>
            </a:extLst>
          </p:cNvPr>
          <p:cNvSpPr/>
          <p:nvPr userDrawn="1"/>
        </p:nvSpPr>
        <p:spPr>
          <a:xfrm>
            <a:off x="10772266" y="3054359"/>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5" name="Graphic 13">
            <a:extLst>
              <a:ext uri="{FF2B5EF4-FFF2-40B4-BE49-F238E27FC236}">
                <a16:creationId xmlns:a16="http://schemas.microsoft.com/office/drawing/2014/main" id="{3B3FD238-4561-4AF8-A1F1-185B0CAFE2AC}"/>
              </a:ext>
            </a:extLst>
          </p:cNvPr>
          <p:cNvSpPr/>
          <p:nvPr userDrawn="1"/>
        </p:nvSpPr>
        <p:spPr>
          <a:xfrm>
            <a:off x="10724364" y="2515838"/>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6" name="Graphic 15">
            <a:extLst>
              <a:ext uri="{FF2B5EF4-FFF2-40B4-BE49-F238E27FC236}">
                <a16:creationId xmlns:a16="http://schemas.microsoft.com/office/drawing/2014/main" id="{BAB9414C-AE69-4648-873E-9CE6B2DF8A71}"/>
              </a:ext>
            </a:extLst>
          </p:cNvPr>
          <p:cNvSpPr/>
          <p:nvPr userDrawn="1"/>
        </p:nvSpPr>
        <p:spPr>
          <a:xfrm>
            <a:off x="11024834" y="278757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
        <p:nvSpPr>
          <p:cNvPr id="7" name="Graphic 22">
            <a:extLst>
              <a:ext uri="{FF2B5EF4-FFF2-40B4-BE49-F238E27FC236}">
                <a16:creationId xmlns:a16="http://schemas.microsoft.com/office/drawing/2014/main" id="{3BF75235-4E6E-4184-82A5-EE6FE7993BBC}"/>
              </a:ext>
            </a:extLst>
          </p:cNvPr>
          <p:cNvSpPr/>
          <p:nvPr userDrawn="1"/>
        </p:nvSpPr>
        <p:spPr>
          <a:xfrm>
            <a:off x="1261869" y="2633448"/>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endParaRPr lang="en-US" dirty="0"/>
          </a:p>
        </p:txBody>
      </p:sp>
      <p:sp>
        <p:nvSpPr>
          <p:cNvPr id="11" name="Graphic 21">
            <a:extLst>
              <a:ext uri="{FF2B5EF4-FFF2-40B4-BE49-F238E27FC236}">
                <a16:creationId xmlns:a16="http://schemas.microsoft.com/office/drawing/2014/main" id="{E66FE37C-2F4B-42DA-BFF6-92DD00BDC49B}"/>
              </a:ext>
            </a:extLst>
          </p:cNvPr>
          <p:cNvSpPr/>
          <p:nvPr userDrawn="1"/>
        </p:nvSpPr>
        <p:spPr>
          <a:xfrm>
            <a:off x="1064053" y="3083338"/>
            <a:ext cx="9575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chemeClr val="bg1"/>
          </a:solidFill>
          <a:ln w="469" cap="flat">
            <a:noFill/>
            <a:prstDash val="solid"/>
            <a:miter/>
          </a:ln>
        </p:spPr>
        <p:txBody>
          <a:bodyPr rtlCol="0" anchor="ctr"/>
          <a:lstStyle/>
          <a:p>
            <a:endParaRPr lang="en-US" dirty="0"/>
          </a:p>
        </p:txBody>
      </p:sp>
      <p:sp>
        <p:nvSpPr>
          <p:cNvPr id="13" name="Graphic 23">
            <a:extLst>
              <a:ext uri="{FF2B5EF4-FFF2-40B4-BE49-F238E27FC236}">
                <a16:creationId xmlns:a16="http://schemas.microsoft.com/office/drawing/2014/main" id="{DDD38822-731A-48DA-A8A0-FBBAF7A6D65D}"/>
              </a:ext>
            </a:extLst>
          </p:cNvPr>
          <p:cNvSpPr/>
          <p:nvPr userDrawn="1"/>
        </p:nvSpPr>
        <p:spPr>
          <a:xfrm>
            <a:off x="1413405" y="3492870"/>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endParaRPr lang="en-US" dirty="0"/>
          </a:p>
        </p:txBody>
      </p:sp>
    </p:spTree>
    <p:extLst>
      <p:ext uri="{BB962C8B-B14F-4D97-AF65-F5344CB8AC3E}">
        <p14:creationId xmlns:p14="http://schemas.microsoft.com/office/powerpoint/2010/main" val="34424820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p:nvPr>
        </p:nvSpPr>
        <p:spPr/>
        <p:txBody>
          <a:bodyPr/>
          <a:lstStyle>
            <a:lvl1pPr>
              <a:defRPr sz="5400"/>
            </a:lvl1pPr>
          </a:lstStyle>
          <a:p>
            <a:r>
              <a:rPr lang="it-IT"/>
              <a:t>Fare clic per modificare lo stile del titolo dello schema</a:t>
            </a:r>
            <a:endParaRPr lang="en-US" dirty="0"/>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p>
            <a:fld id="{D8DA9DAA-006C-4F4B-980E-E3DF019B24E2}" type="slidenum">
              <a:rPr lang="en-US" smtClean="0"/>
              <a:t>‹N›</a:t>
            </a:fld>
            <a:endParaRPr lang="en-US" dirty="0"/>
          </a:p>
        </p:txBody>
      </p:sp>
      <p:cxnSp>
        <p:nvCxnSpPr>
          <p:cNvPr id="7" name="Straight Connector 6">
            <a:extLst>
              <a:ext uri="{FF2B5EF4-FFF2-40B4-BE49-F238E27FC236}">
                <a16:creationId xmlns:a16="http://schemas.microsoft.com/office/drawing/2014/main" id="{5C05CAAB-DBA2-4548-AD5F-01BB97FBB207}"/>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217450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6391656" y="841248"/>
            <a:ext cx="4434840" cy="3236976"/>
          </a:xfrm>
        </p:spPr>
        <p:txBody>
          <a:bodyPr anchor="b"/>
          <a:lstStyle>
            <a:lvl1pPr algn="l">
              <a:lnSpc>
                <a:spcPct val="110000"/>
              </a:lnSpc>
              <a:spcBef>
                <a:spcPts val="1000"/>
              </a:spcBef>
              <a:defRPr sz="3600" b="0" i="0" cap="none" baseline="0"/>
            </a:lvl1pPr>
          </a:lstStyle>
          <a:p>
            <a:r>
              <a:rPr lang="it-IT"/>
              <a:t>Fare clic per modificare lo stile del titolo dello schema</a:t>
            </a: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6391655" y="4498848"/>
            <a:ext cx="4434835" cy="510474"/>
          </a:xfrm>
        </p:spPr>
        <p:txBody>
          <a:bodyPr/>
          <a:lstStyle>
            <a:lvl1pPr marL="0" indent="0" algn="l">
              <a:lnSpc>
                <a:spcPct val="110000"/>
              </a:lnSpc>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endParaRPr lang="en-US"/>
          </a:p>
        </p:txBody>
      </p:sp>
      <p:sp>
        <p:nvSpPr>
          <p:cNvPr id="5" name="Footer Placeholder 4">
            <a:extLst>
              <a:ext uri="{FF2B5EF4-FFF2-40B4-BE49-F238E27FC236}">
                <a16:creationId xmlns:a16="http://schemas.microsoft.com/office/drawing/2014/main" id="{7F8C2A2A-62DB-40C0-8AE7-CB9B98649BB1}"/>
              </a:ext>
            </a:extLst>
          </p:cNvPr>
          <p:cNvSpPr>
            <a:spLocks noGrp="1"/>
          </p:cNvSpPr>
          <p:nvPr>
            <p:ph type="ftr" sz="quarter" idx="11"/>
          </p:nvPr>
        </p:nvSpPr>
        <p:spPr>
          <a:xfrm rot="16200000">
            <a:off x="9811512" y="1591056"/>
            <a:ext cx="3547872" cy="365125"/>
          </a:xfrm>
        </p:spPr>
        <p:txBody>
          <a:bodyPr/>
          <a:lstStyle>
            <a:lvl1pPr>
              <a:defRPr>
                <a:solidFill>
                  <a:schemeClr val="accent2"/>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a:lstStyle>
            <a:lvl1pPr>
              <a:defRPr>
                <a:solidFill>
                  <a:schemeClr val="accent2"/>
                </a:solidFill>
              </a:defRPr>
            </a:lvl1pPr>
          </a:lstStyle>
          <a:p>
            <a:fld id="{D8DA9DAA-006C-4F4B-980E-E3DF019B24E2}" type="slidenum">
              <a:rPr lang="en-US" smtClean="0"/>
              <a:pPr/>
              <a:t>‹N›</a:t>
            </a:fld>
            <a:endParaRPr lang="en-US" dirty="0"/>
          </a:p>
        </p:txBody>
      </p:sp>
      <p:cxnSp>
        <p:nvCxnSpPr>
          <p:cNvPr id="7" name="Straight Connector 6">
            <a:extLst>
              <a:ext uri="{FF2B5EF4-FFF2-40B4-BE49-F238E27FC236}">
                <a16:creationId xmlns:a16="http://schemas.microsoft.com/office/drawing/2014/main" id="{6939C974-0ED4-4915-BBF7-1FB00C18AD45}"/>
              </a:ext>
            </a:extLst>
          </p:cNvPr>
          <p:cNvCxnSpPr>
            <a:cxnSpLocks/>
          </p:cNvCxnSpPr>
          <p:nvPr userDrawn="1"/>
        </p:nvCxnSpPr>
        <p:spPr>
          <a:xfrm>
            <a:off x="11586162" y="3619272"/>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515930B2-E36D-4D05-A6B3-CA1BF61D50CC}"/>
              </a:ext>
            </a:extLst>
          </p:cNvPr>
          <p:cNvSpPr/>
          <p:nvPr userDrawn="1"/>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12">
            <a:extLst>
              <a:ext uri="{FF2B5EF4-FFF2-40B4-BE49-F238E27FC236}">
                <a16:creationId xmlns:a16="http://schemas.microsoft.com/office/drawing/2014/main" id="{9CEC7E0F-60E8-418B-978D-C607C82E97F7}"/>
              </a:ext>
            </a:extLst>
          </p:cNvPr>
          <p:cNvSpPr>
            <a:spLocks noGrp="1"/>
          </p:cNvSpPr>
          <p:nvPr>
            <p:ph type="pic" sz="quarter" idx="13"/>
          </p:nvPr>
        </p:nvSpPr>
        <p:spPr>
          <a:xfrm>
            <a:off x="283464" y="301752"/>
            <a:ext cx="5221224" cy="6263640"/>
          </a:xfrm>
        </p:spPr>
        <p:txBody>
          <a:bodyPr anchor="ctr"/>
          <a:lstStyle>
            <a:lvl1pPr algn="ctr">
              <a:buNone/>
              <a:defRPr>
                <a:solidFill>
                  <a:schemeClr val="bg1"/>
                </a:solidFill>
              </a:defRPr>
            </a:lvl1pPr>
          </a:lstStyle>
          <a:p>
            <a:r>
              <a:rPr lang="it-IT"/>
              <a:t>Fare clic sull'icona per inserire un'immagine</a:t>
            </a:r>
            <a:endParaRPr lang="en-US" dirty="0"/>
          </a:p>
        </p:txBody>
      </p:sp>
    </p:spTree>
    <p:extLst>
      <p:ext uri="{BB962C8B-B14F-4D97-AF65-F5344CB8AC3E}">
        <p14:creationId xmlns:p14="http://schemas.microsoft.com/office/powerpoint/2010/main" val="12990486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3_Title and Content">
    <p:bg>
      <p:bgPr>
        <a:gradFill>
          <a:gsLst>
            <a:gs pos="100000">
              <a:schemeClr val="accent4"/>
            </a:gs>
            <a:gs pos="0">
              <a:schemeClr val="accent2"/>
            </a:gs>
          </a:gsLst>
          <a:lin ang="189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hasCustomPrompt="1"/>
          </p:nvPr>
        </p:nvSpPr>
        <p:spPr>
          <a:xfrm>
            <a:off x="576072" y="365125"/>
            <a:ext cx="10771632" cy="1325563"/>
          </a:xfrm>
        </p:spPr>
        <p:txBody>
          <a:bodyPr/>
          <a:lstStyle>
            <a:lvl1pPr>
              <a:defRPr sz="5400" b="1" cap="all" baseline="0">
                <a:solidFill>
                  <a:schemeClr val="bg1"/>
                </a:solidFill>
              </a:defRPr>
            </a:lvl1pPr>
          </a:lstStyle>
          <a:p>
            <a:r>
              <a:rPr lang="en-US" dirty="0"/>
              <a:t>Title</a:t>
            </a:r>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a:xfrm>
            <a:off x="576072" y="1825625"/>
            <a:ext cx="10771632"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4" name="Date Placeholder 3">
            <a:extLst>
              <a:ext uri="{FF2B5EF4-FFF2-40B4-BE49-F238E27FC236}">
                <a16:creationId xmlns:a16="http://schemas.microsoft.com/office/drawing/2014/main" id="{D097BB2D-4E2C-4490-A2A3-4B68BCC5D2F9}"/>
              </a:ext>
            </a:extLst>
          </p:cNvPr>
          <p:cNvSpPr>
            <a:spLocks noGrp="1"/>
          </p:cNvSpPr>
          <p:nvPr>
            <p:ph type="dt" sz="half" idx="10"/>
          </p:nvPr>
        </p:nvSpPr>
        <p:spPr>
          <a:xfrm>
            <a:off x="658368" y="6356350"/>
            <a:ext cx="2743200" cy="365125"/>
          </a:xfrm>
        </p:spPr>
        <p:txBody>
          <a:bodyPr/>
          <a:lstStyle>
            <a:lvl1pPr>
              <a:defRPr>
                <a:solidFill>
                  <a:schemeClr val="bg1"/>
                </a:solidFill>
              </a:defRPr>
            </a:lvl1pPr>
          </a:lstStyle>
          <a:p>
            <a:r>
              <a:rPr lang="en-US" dirty="0"/>
              <a:t>9/3/20XX</a:t>
            </a:r>
          </a:p>
        </p:txBody>
      </p:sp>
      <p:sp>
        <p:nvSpPr>
          <p:cNvPr id="5" name="Footer Placeholder 4">
            <a:extLst>
              <a:ext uri="{FF2B5EF4-FFF2-40B4-BE49-F238E27FC236}">
                <a16:creationId xmlns:a16="http://schemas.microsoft.com/office/drawing/2014/main" id="{6140F15D-DD72-46D5-BF0F-F5064710700E}"/>
              </a:ext>
            </a:extLst>
          </p:cNvPr>
          <p:cNvSpPr>
            <a:spLocks noGrp="1"/>
          </p:cNvSpPr>
          <p:nvPr>
            <p:ph type="ftr" sz="quarter" idx="11"/>
          </p:nvPr>
        </p:nvSpPr>
        <p:spPr>
          <a:xfrm>
            <a:off x="8503920" y="841248"/>
            <a:ext cx="3630168" cy="365125"/>
          </a:xfrm>
        </p:spPr>
        <p:txBody>
          <a:bodyPr/>
          <a:lstStyle>
            <a:lvl1pPr>
              <a:defRPr>
                <a:solidFill>
                  <a:schemeClr val="bg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lvl1pPr>
              <a:defRPr>
                <a:solidFill>
                  <a:schemeClr val="bg1"/>
                </a:solidFill>
              </a:defRPr>
            </a:lvl1pPr>
          </a:lstStyle>
          <a:p>
            <a:fld id="{D8DA9DAA-006C-4F4B-980E-E3DF019B24E2}" type="slidenum">
              <a:rPr lang="en-US" smtClean="0"/>
              <a:pPr/>
              <a:t>‹N›</a:t>
            </a:fld>
            <a:endParaRPr lang="en-US" dirty="0"/>
          </a:p>
        </p:txBody>
      </p:sp>
      <p:sp>
        <p:nvSpPr>
          <p:cNvPr id="9" name="Graphic 22">
            <a:extLst>
              <a:ext uri="{FF2B5EF4-FFF2-40B4-BE49-F238E27FC236}">
                <a16:creationId xmlns:a16="http://schemas.microsoft.com/office/drawing/2014/main" id="{4EADA2ED-8A8C-4D17-8798-F26BF3B4CE25}"/>
              </a:ext>
            </a:extLst>
          </p:cNvPr>
          <p:cNvSpPr/>
          <p:nvPr userDrawn="1"/>
        </p:nvSpPr>
        <p:spPr>
          <a:xfrm>
            <a:off x="11202264" y="344083"/>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endParaRPr lang="en-US" dirty="0"/>
          </a:p>
        </p:txBody>
      </p:sp>
      <p:sp>
        <p:nvSpPr>
          <p:cNvPr id="11" name="Graphic 23">
            <a:extLst>
              <a:ext uri="{FF2B5EF4-FFF2-40B4-BE49-F238E27FC236}">
                <a16:creationId xmlns:a16="http://schemas.microsoft.com/office/drawing/2014/main" id="{54AB3A25-6605-4446-9E53-ACEECD25E27B}"/>
              </a:ext>
            </a:extLst>
          </p:cNvPr>
          <p:cNvSpPr/>
          <p:nvPr userDrawn="1"/>
        </p:nvSpPr>
        <p:spPr>
          <a:xfrm>
            <a:off x="11563141" y="590910"/>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endParaRPr lang="en-US" dirty="0"/>
          </a:p>
        </p:txBody>
      </p:sp>
    </p:spTree>
    <p:extLst>
      <p:ext uri="{BB962C8B-B14F-4D97-AF65-F5344CB8AC3E}">
        <p14:creationId xmlns:p14="http://schemas.microsoft.com/office/powerpoint/2010/main" val="1222635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57166-6921-4546-BA2C-99E464681F40}"/>
              </a:ext>
            </a:extLst>
          </p:cNvPr>
          <p:cNvSpPr>
            <a:spLocks noGrp="1"/>
          </p:cNvSpPr>
          <p:nvPr>
            <p:ph type="title"/>
          </p:nvPr>
        </p:nvSpPr>
        <p:spPr/>
        <p:txBody>
          <a:bodyPr/>
          <a:lstStyle/>
          <a:p>
            <a:r>
              <a:rPr lang="it-IT"/>
              <a:t>Fare clic per modificare lo stile del titolo dello schema</a:t>
            </a:r>
            <a:endParaRPr lang="en-US"/>
          </a:p>
        </p:txBody>
      </p:sp>
      <p:sp>
        <p:nvSpPr>
          <p:cNvPr id="3" name="Content Placeholder 2">
            <a:extLst>
              <a:ext uri="{FF2B5EF4-FFF2-40B4-BE49-F238E27FC236}">
                <a16:creationId xmlns:a16="http://schemas.microsoft.com/office/drawing/2014/main" id="{695B9122-6371-4049-B57A-33DED7DA2F76}"/>
              </a:ext>
            </a:extLst>
          </p:cNvPr>
          <p:cNvSpPr>
            <a:spLocks noGrp="1"/>
          </p:cNvSpPr>
          <p:nvPr>
            <p:ph sz="half" idx="1"/>
          </p:nvPr>
        </p:nvSpPr>
        <p:spPr>
          <a:xfrm>
            <a:off x="1444752" y="1825625"/>
            <a:ext cx="4553712" cy="4351338"/>
          </a:xfrm>
        </p:spPr>
        <p:txBody>
          <a:bodyPr>
            <a:normAutofit/>
          </a:bodyPr>
          <a:lstStyle>
            <a:lvl1pPr>
              <a:defRPr sz="2400"/>
            </a:lvl1pPr>
            <a:lvl2pPr>
              <a:defRPr sz="2000"/>
            </a:lvl2pPr>
            <a:lvl3pPr>
              <a:defRPr sz="1800"/>
            </a:lvl3pPr>
            <a:lvl4pPr>
              <a:defRPr sz="1600"/>
            </a:lvl4pPr>
            <a:lvl5pPr>
              <a:defRPr sz="1600"/>
            </a:lvl5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Content Placeholder 3">
            <a:extLst>
              <a:ext uri="{FF2B5EF4-FFF2-40B4-BE49-F238E27FC236}">
                <a16:creationId xmlns:a16="http://schemas.microsoft.com/office/drawing/2014/main" id="{BA14555D-0753-4312-A26B-2338813F9BB1}"/>
              </a:ext>
            </a:extLst>
          </p:cNvPr>
          <p:cNvSpPr>
            <a:spLocks noGrp="1"/>
          </p:cNvSpPr>
          <p:nvPr>
            <p:ph sz="half" idx="2"/>
          </p:nvPr>
        </p:nvSpPr>
        <p:spPr>
          <a:xfrm>
            <a:off x="6784848" y="1825625"/>
            <a:ext cx="4553712" cy="4351338"/>
          </a:xfrm>
        </p:spPr>
        <p:txBody>
          <a:bodyPr>
            <a:normAutofit/>
          </a:bodyPr>
          <a:lstStyle>
            <a:lvl1pPr>
              <a:defRPr sz="2400"/>
            </a:lvl1pPr>
            <a:lvl2pPr>
              <a:defRPr sz="2000"/>
            </a:lvl2pPr>
            <a:lvl3pPr>
              <a:defRPr sz="1800"/>
            </a:lvl3pPr>
            <a:lvl4pPr>
              <a:defRPr sz="1600"/>
            </a:lvl4pPr>
            <a:lvl5pPr>
              <a:defRPr sz="1600"/>
            </a:lvl5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cxnSp>
        <p:nvCxnSpPr>
          <p:cNvPr id="8" name="Straight Connector 7">
            <a:extLst>
              <a:ext uri="{FF2B5EF4-FFF2-40B4-BE49-F238E27FC236}">
                <a16:creationId xmlns:a16="http://schemas.microsoft.com/office/drawing/2014/main" id="{3FB7E8F4-3FB3-45AB-A381-9093CA95AAE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0" name="Graphic 15">
            <a:extLst>
              <a:ext uri="{FF2B5EF4-FFF2-40B4-BE49-F238E27FC236}">
                <a16:creationId xmlns:a16="http://schemas.microsoft.com/office/drawing/2014/main" id="{D8685329-C6A1-4CB4-8AAE-150D0341F6A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2" name="Graphic 16">
            <a:extLst>
              <a:ext uri="{FF2B5EF4-FFF2-40B4-BE49-F238E27FC236}">
                <a16:creationId xmlns:a16="http://schemas.microsoft.com/office/drawing/2014/main" id="{83CE1DAA-30A3-41AE-8AE1-A7EE5C48A6F3}"/>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4" name="Graphic 14">
            <a:extLst>
              <a:ext uri="{FF2B5EF4-FFF2-40B4-BE49-F238E27FC236}">
                <a16:creationId xmlns:a16="http://schemas.microsoft.com/office/drawing/2014/main" id="{065162DD-7ACB-4F9C-90DD-24C743035892}"/>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Tree>
    <p:extLst>
      <p:ext uri="{BB962C8B-B14F-4D97-AF65-F5344CB8AC3E}">
        <p14:creationId xmlns:p14="http://schemas.microsoft.com/office/powerpoint/2010/main" val="12052880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FDA4224-F4E4-47A4-ACF7-2317493908A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a:t>Fare clic per modificare lo stile del titolo dello schema</a:t>
            </a:r>
            <a:endParaRPr lang="en-US"/>
          </a:p>
        </p:txBody>
      </p:sp>
      <p:sp>
        <p:nvSpPr>
          <p:cNvPr id="3" name="Text Placeholder 2">
            <a:extLst>
              <a:ext uri="{FF2B5EF4-FFF2-40B4-BE49-F238E27FC236}">
                <a16:creationId xmlns:a16="http://schemas.microsoft.com/office/drawing/2014/main" id="{31679907-DC49-4B86-A34C-C97DBC26A93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4" name="Date Placeholder 3">
            <a:extLst>
              <a:ext uri="{FF2B5EF4-FFF2-40B4-BE49-F238E27FC236}">
                <a16:creationId xmlns:a16="http://schemas.microsoft.com/office/drawing/2014/main" id="{25DBC8A0-34FC-4B6E-B42B-A721267D89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i="0" cap="all" spc="100" baseline="0">
                <a:solidFill>
                  <a:schemeClr val="tx1">
                    <a:tint val="75000"/>
                  </a:schemeClr>
                </a:solidFill>
              </a:defRPr>
            </a:lvl1pPr>
          </a:lstStyle>
          <a:p>
            <a:r>
              <a:rPr lang="en-US" dirty="0"/>
              <a:t>9/3/20XX</a:t>
            </a:r>
          </a:p>
        </p:txBody>
      </p:sp>
      <p:sp>
        <p:nvSpPr>
          <p:cNvPr id="5" name="Footer Placeholder 4">
            <a:extLst>
              <a:ext uri="{FF2B5EF4-FFF2-40B4-BE49-F238E27FC236}">
                <a16:creationId xmlns:a16="http://schemas.microsoft.com/office/drawing/2014/main" id="{609AC0B6-4CC4-4E41-8A4D-F62E17F285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tx1">
                    <a:tint val="75000"/>
                  </a:schemeClr>
                </a:solidFill>
              </a:defRPr>
            </a:lvl1pPr>
          </a:lstStyle>
          <a:p>
            <a:r>
              <a:rPr lang="en-US" dirty="0"/>
              <a:t>Presentation Title</a:t>
            </a:r>
          </a:p>
        </p:txBody>
      </p:sp>
      <p:sp>
        <p:nvSpPr>
          <p:cNvPr id="6" name="Slide Number Placeholder 5">
            <a:extLst>
              <a:ext uri="{FF2B5EF4-FFF2-40B4-BE49-F238E27FC236}">
                <a16:creationId xmlns:a16="http://schemas.microsoft.com/office/drawing/2014/main" id="{F6C0E9BD-90BD-46AE-8A0D-06796ADB76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i="0" cap="all" spc="100" baseline="0">
                <a:solidFill>
                  <a:schemeClr val="tx1">
                    <a:tint val="75000"/>
                  </a:schemeClr>
                </a:solidFill>
              </a:defRPr>
            </a:lvl1pPr>
          </a:lstStyle>
          <a:p>
            <a:fld id="{D8DA9DAA-006C-4F4B-980E-E3DF019B24E2}" type="slidenum">
              <a:rPr lang="en-US" smtClean="0"/>
              <a:t>‹N›</a:t>
            </a:fld>
            <a:endParaRPr lang="en-US" dirty="0"/>
          </a:p>
        </p:txBody>
      </p:sp>
    </p:spTree>
    <p:extLst>
      <p:ext uri="{BB962C8B-B14F-4D97-AF65-F5344CB8AC3E}">
        <p14:creationId xmlns:p14="http://schemas.microsoft.com/office/powerpoint/2010/main" val="1999713800"/>
      </p:ext>
    </p:extLst>
  </p:cSld>
  <p:clrMap bg1="lt1" tx1="dk1" bg2="lt2" tx2="dk2" accent1="accent1" accent2="accent2" accent3="accent3" accent4="accent4" accent5="accent5" accent6="accent6" hlink="hlink" folHlink="folHlink"/>
  <p:sldLayoutIdLst>
    <p:sldLayoutId id="2147483697" r:id="rId1"/>
    <p:sldLayoutId id="2147483708" r:id="rId2"/>
    <p:sldLayoutId id="2147483717" r:id="rId3"/>
    <p:sldLayoutId id="2147483710" r:id="rId4"/>
    <p:sldLayoutId id="2147483709" r:id="rId5"/>
    <p:sldLayoutId id="2147483698" r:id="rId6"/>
    <p:sldLayoutId id="2147483713" r:id="rId7"/>
    <p:sldLayoutId id="2147483712" r:id="rId8"/>
    <p:sldLayoutId id="2147483700" r:id="rId9"/>
    <p:sldLayoutId id="2147483701" r:id="rId10"/>
    <p:sldLayoutId id="2147483716" r:id="rId11"/>
    <p:sldLayoutId id="2147483714" r:id="rId12"/>
    <p:sldLayoutId id="2147483715" r:id="rId13"/>
    <p:sldLayoutId id="2147483702" r:id="rId14"/>
    <p:sldLayoutId id="2147483703" r:id="rId15"/>
    <p:sldLayoutId id="2147483704" r:id="rId16"/>
    <p:sldLayoutId id="2147483705" r:id="rId17"/>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doi.org/10.1002/aaai.12116" TargetMode="Externa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svg"/></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2.xm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3.xml"/><Relationship Id="rId5" Type="http://schemas.openxmlformats.org/officeDocument/2006/relationships/image" Target="../media/image13.png"/><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3">
            <a:extLst>
              <a:ext uri="{FF2B5EF4-FFF2-40B4-BE49-F238E27FC236}">
                <a16:creationId xmlns:a16="http://schemas.microsoft.com/office/drawing/2014/main" id="{4AA83C15-E3FA-980E-BEAC-314A41A01ACD}"/>
              </a:ext>
            </a:extLst>
          </p:cNvPr>
          <p:cNvSpPr>
            <a:spLocks noGrp="1"/>
          </p:cNvSpPr>
          <p:nvPr>
            <p:ph type="ctrTitle"/>
          </p:nvPr>
        </p:nvSpPr>
        <p:spPr>
          <a:xfrm>
            <a:off x="763481" y="978280"/>
            <a:ext cx="11290114" cy="2242275"/>
          </a:xfrm>
        </p:spPr>
        <p:txBody>
          <a:bodyPr>
            <a:normAutofit/>
          </a:bodyPr>
          <a:lstStyle/>
          <a:p>
            <a:pPr algn="ctr"/>
            <a:r>
              <a:rPr lang="it-IT" sz="4500" dirty="0" err="1">
                <a:latin typeface="Montserrat" panose="00000500000000000000" pitchFamily="2" charset="0"/>
              </a:rPr>
              <a:t>Towards</a:t>
            </a:r>
            <a:r>
              <a:rPr lang="it-IT" sz="4500" dirty="0">
                <a:latin typeface="Montserrat" panose="00000500000000000000" pitchFamily="2" charset="0"/>
              </a:rPr>
              <a:t> machines </a:t>
            </a:r>
            <a:r>
              <a:rPr lang="it-IT" sz="4500" dirty="0" err="1">
                <a:latin typeface="Montserrat" panose="00000500000000000000" pitchFamily="2" charset="0"/>
              </a:rPr>
              <a:t>that</a:t>
            </a:r>
            <a:r>
              <a:rPr lang="it-IT" sz="4500" dirty="0">
                <a:latin typeface="Montserrat" panose="00000500000000000000" pitchFamily="2" charset="0"/>
              </a:rPr>
              <a:t> </a:t>
            </a:r>
            <a:r>
              <a:rPr lang="it-IT" sz="4500" dirty="0" err="1">
                <a:latin typeface="Montserrat" panose="00000500000000000000" pitchFamily="2" charset="0"/>
              </a:rPr>
              <a:t>understand</a:t>
            </a:r>
            <a:r>
              <a:rPr lang="it-IT" sz="4500" dirty="0">
                <a:latin typeface="Montserrat" panose="00000500000000000000" pitchFamily="2" charset="0"/>
              </a:rPr>
              <a:t> people</a:t>
            </a:r>
            <a:br>
              <a:rPr lang="it-IT" sz="4800" dirty="0">
                <a:latin typeface="Montserrat" panose="00000500000000000000" pitchFamily="2" charset="0"/>
              </a:rPr>
            </a:br>
            <a:endParaRPr lang="en-US" sz="4800" dirty="0">
              <a:latin typeface="Montserrat" panose="00000500000000000000" pitchFamily="2" charset="0"/>
            </a:endParaRPr>
          </a:p>
        </p:txBody>
      </p:sp>
      <p:sp>
        <p:nvSpPr>
          <p:cNvPr id="5" name="Sottotitolo 4">
            <a:extLst>
              <a:ext uri="{FF2B5EF4-FFF2-40B4-BE49-F238E27FC236}">
                <a16:creationId xmlns:a16="http://schemas.microsoft.com/office/drawing/2014/main" id="{EC5560FC-488A-1402-B8F5-26253BD6A3E4}"/>
              </a:ext>
            </a:extLst>
          </p:cNvPr>
          <p:cNvSpPr>
            <a:spLocks noGrp="1"/>
          </p:cNvSpPr>
          <p:nvPr>
            <p:ph type="subTitle" idx="1"/>
          </p:nvPr>
        </p:nvSpPr>
        <p:spPr>
          <a:xfrm>
            <a:off x="1948518" y="2778711"/>
            <a:ext cx="9144000" cy="3538114"/>
          </a:xfrm>
        </p:spPr>
        <p:txBody>
          <a:bodyPr>
            <a:normAutofit/>
          </a:bodyPr>
          <a:lstStyle/>
          <a:p>
            <a:endParaRPr lang="en-US" sz="1800" b="0" i="0" u="none" strike="noStrike" baseline="0" dirty="0">
              <a:solidFill>
                <a:srgbClr val="243847"/>
              </a:solidFill>
              <a:latin typeface="Montserrat" panose="00000500000000000000" pitchFamily="2" charset="0"/>
            </a:endParaRPr>
          </a:p>
          <a:p>
            <a:r>
              <a:rPr lang="fi-FI" sz="1800" dirty="0"/>
              <a:t>Autors:Howes, Andrew; Jokinen, Jussi P. P.; Oulasvirta, Antti</a:t>
            </a:r>
          </a:p>
          <a:p>
            <a:endParaRPr lang="fi-FI" sz="1800" dirty="0"/>
          </a:p>
          <a:p>
            <a:r>
              <a:rPr lang="fi-FI" sz="1800" dirty="0">
                <a:solidFill>
                  <a:srgbClr val="243847"/>
                </a:solidFill>
                <a:latin typeface="Montserrat" panose="00000500000000000000" pitchFamily="2" charset="0"/>
              </a:rPr>
              <a:t>Journal reference: </a:t>
            </a:r>
            <a:r>
              <a:rPr lang="en-US" sz="1800" dirty="0"/>
              <a:t>Howes, A, Jokinen, JPP &amp; </a:t>
            </a:r>
            <a:r>
              <a:rPr lang="en-US" sz="1800" dirty="0" err="1"/>
              <a:t>Oulasvirta</a:t>
            </a:r>
            <a:r>
              <a:rPr lang="en-US" sz="1800" dirty="0"/>
              <a:t>, A 2023, 'Towards machines that understand people', AI Magazine. </a:t>
            </a:r>
            <a:r>
              <a:rPr lang="en-US" sz="1800" dirty="0">
                <a:hlinkClick r:id="rId2"/>
              </a:rPr>
              <a:t>https://doi.org/10.1002/aaai.12116</a:t>
            </a:r>
            <a:endParaRPr lang="en-US" sz="1800" dirty="0"/>
          </a:p>
          <a:p>
            <a:r>
              <a:rPr lang="en-US" sz="1800" dirty="0"/>
              <a:t> </a:t>
            </a:r>
            <a:endParaRPr lang="en-US" sz="1800" dirty="0">
              <a:solidFill>
                <a:srgbClr val="243847"/>
              </a:solidFill>
              <a:latin typeface="Montserrat" panose="00000500000000000000" pitchFamily="2" charset="0"/>
            </a:endParaRPr>
          </a:p>
          <a:p>
            <a:r>
              <a:rPr lang="en-US" sz="1800" b="0" i="0" u="none" strike="noStrike" baseline="0" dirty="0">
                <a:solidFill>
                  <a:srgbClr val="243847"/>
                </a:solidFill>
                <a:latin typeface="Montserrat" panose="00000500000000000000" pitchFamily="2" charset="0"/>
              </a:rPr>
              <a:t>Cognitive Computing and Artificial Intelligenc</a:t>
            </a:r>
            <a:r>
              <a:rPr lang="en-US" sz="1800" dirty="0">
                <a:solidFill>
                  <a:srgbClr val="243847"/>
                </a:solidFill>
                <a:latin typeface="Montserrat" panose="00000500000000000000" pitchFamily="2" charset="0"/>
              </a:rPr>
              <a:t>e 2024</a:t>
            </a:r>
            <a:endParaRPr lang="en-US" sz="1800" b="0" i="0" u="none" strike="noStrike" baseline="0" dirty="0">
              <a:solidFill>
                <a:srgbClr val="243847"/>
              </a:solidFill>
              <a:latin typeface="Montserrat" panose="00000500000000000000" pitchFamily="2" charset="0"/>
            </a:endParaRPr>
          </a:p>
          <a:p>
            <a:r>
              <a:rPr lang="en-US" sz="1800" b="0" i="0" u="none" strike="noStrike" baseline="0" dirty="0">
                <a:solidFill>
                  <a:srgbClr val="243847"/>
                </a:solidFill>
                <a:latin typeface="Montserrat" panose="00000500000000000000" pitchFamily="2" charset="0"/>
              </a:rPr>
              <a:t>University of Catania, Italy</a:t>
            </a:r>
          </a:p>
        </p:txBody>
      </p:sp>
      <p:pic>
        <p:nvPicPr>
          <p:cNvPr id="7" name="Elemento grafico 6">
            <a:extLst>
              <a:ext uri="{FF2B5EF4-FFF2-40B4-BE49-F238E27FC236}">
                <a16:creationId xmlns:a16="http://schemas.microsoft.com/office/drawing/2014/main" id="{6352AA32-C711-EB03-4532-95192FE2C64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071191" y="139959"/>
            <a:ext cx="982404" cy="982404"/>
          </a:xfrm>
          <a:prstGeom prst="rect">
            <a:avLst/>
          </a:prstGeom>
        </p:spPr>
      </p:pic>
      <p:sp>
        <p:nvSpPr>
          <p:cNvPr id="10" name="CasellaDiTesto 9">
            <a:extLst>
              <a:ext uri="{FF2B5EF4-FFF2-40B4-BE49-F238E27FC236}">
                <a16:creationId xmlns:a16="http://schemas.microsoft.com/office/drawing/2014/main" id="{F358E148-E189-4925-814F-E08FAF64E97D}"/>
              </a:ext>
            </a:extLst>
          </p:cNvPr>
          <p:cNvSpPr txBox="1"/>
          <p:nvPr/>
        </p:nvSpPr>
        <p:spPr>
          <a:xfrm>
            <a:off x="877077" y="6316825"/>
            <a:ext cx="1492898" cy="307777"/>
          </a:xfrm>
          <a:prstGeom prst="rect">
            <a:avLst/>
          </a:prstGeom>
          <a:noFill/>
        </p:spPr>
        <p:txBody>
          <a:bodyPr wrap="square" rtlCol="0">
            <a:spAutoFit/>
          </a:bodyPr>
          <a:lstStyle/>
          <a:p>
            <a:r>
              <a:rPr lang="it-IT" sz="1400" b="1" dirty="0">
                <a:solidFill>
                  <a:srgbClr val="3C48FE"/>
                </a:solidFill>
                <a:latin typeface="Montserrat" panose="00000500000000000000" pitchFamily="2" charset="0"/>
              </a:rPr>
              <a:t>2023-2024</a:t>
            </a:r>
            <a:endParaRPr lang="en-US" sz="1400" b="1" dirty="0">
              <a:solidFill>
                <a:srgbClr val="3C48FE"/>
              </a:solidFill>
              <a:latin typeface="Montserrat" panose="00000500000000000000" pitchFamily="2" charset="0"/>
            </a:endParaRPr>
          </a:p>
        </p:txBody>
      </p:sp>
      <p:pic>
        <p:nvPicPr>
          <p:cNvPr id="8" name="Immagine 7">
            <a:extLst>
              <a:ext uri="{FF2B5EF4-FFF2-40B4-BE49-F238E27FC236}">
                <a16:creationId xmlns:a16="http://schemas.microsoft.com/office/drawing/2014/main" id="{BC9F9D30-A53D-4342-BDF5-26C3CA572188}"/>
              </a:ext>
            </a:extLst>
          </p:cNvPr>
          <p:cNvPicPr>
            <a:picLocks noChangeAspect="1"/>
          </p:cNvPicPr>
          <p:nvPr/>
        </p:nvPicPr>
        <p:blipFill>
          <a:blip r:embed="rId5"/>
          <a:stretch>
            <a:fillRect/>
          </a:stretch>
        </p:blipFill>
        <p:spPr>
          <a:xfrm>
            <a:off x="519816" y="263905"/>
            <a:ext cx="2207419" cy="714375"/>
          </a:xfrm>
          <a:prstGeom prst="rect">
            <a:avLst/>
          </a:prstGeom>
        </p:spPr>
      </p:pic>
      <p:sp>
        <p:nvSpPr>
          <p:cNvPr id="9" name="Sottotitolo 4">
            <a:extLst>
              <a:ext uri="{FF2B5EF4-FFF2-40B4-BE49-F238E27FC236}">
                <a16:creationId xmlns:a16="http://schemas.microsoft.com/office/drawing/2014/main" id="{C77D2066-AA5F-4F83-99D7-FCD8A75FDC7C}"/>
              </a:ext>
            </a:extLst>
          </p:cNvPr>
          <p:cNvSpPr txBox="1">
            <a:spLocks/>
          </p:cNvSpPr>
          <p:nvPr/>
        </p:nvSpPr>
        <p:spPr>
          <a:xfrm>
            <a:off x="1704853" y="3102587"/>
            <a:ext cx="9144000" cy="1655762"/>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en-US" sz="1800" dirty="0">
              <a:solidFill>
                <a:srgbClr val="243847"/>
              </a:solidFill>
              <a:latin typeface="Montserrat" panose="00000500000000000000" pitchFamily="2" charset="0"/>
            </a:endParaRPr>
          </a:p>
        </p:txBody>
      </p:sp>
      <p:sp>
        <p:nvSpPr>
          <p:cNvPr id="11" name="Sottotitolo 4">
            <a:extLst>
              <a:ext uri="{FF2B5EF4-FFF2-40B4-BE49-F238E27FC236}">
                <a16:creationId xmlns:a16="http://schemas.microsoft.com/office/drawing/2014/main" id="{FB7B6173-36FF-47CA-BB4B-BCD2AE98DB13}"/>
              </a:ext>
            </a:extLst>
          </p:cNvPr>
          <p:cNvSpPr txBox="1">
            <a:spLocks/>
          </p:cNvSpPr>
          <p:nvPr/>
        </p:nvSpPr>
        <p:spPr>
          <a:xfrm>
            <a:off x="1623525" y="3133500"/>
            <a:ext cx="9144000" cy="1655762"/>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en-US" sz="1800" dirty="0">
              <a:solidFill>
                <a:srgbClr val="243847"/>
              </a:solidFill>
              <a:latin typeface="Montserrat" panose="00000500000000000000" pitchFamily="2" charset="0"/>
            </a:endParaRPr>
          </a:p>
        </p:txBody>
      </p:sp>
    </p:spTree>
    <p:extLst>
      <p:ext uri="{BB962C8B-B14F-4D97-AF65-F5344CB8AC3E}">
        <p14:creationId xmlns:p14="http://schemas.microsoft.com/office/powerpoint/2010/main" val="34946891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115FF41-AFA4-4D25-AB42-AB034F4B4FEC}"/>
              </a:ext>
            </a:extLst>
          </p:cNvPr>
          <p:cNvSpPr>
            <a:spLocks noGrp="1"/>
          </p:cNvSpPr>
          <p:nvPr>
            <p:ph type="title"/>
          </p:nvPr>
        </p:nvSpPr>
        <p:spPr>
          <a:xfrm>
            <a:off x="4785064" y="1533184"/>
            <a:ext cx="8023608" cy="965126"/>
          </a:xfrm>
        </p:spPr>
        <p:txBody>
          <a:bodyPr>
            <a:normAutofit fontScale="90000"/>
          </a:bodyPr>
          <a:lstStyle/>
          <a:p>
            <a:r>
              <a:rPr lang="en-US" sz="5400" dirty="0" err="1"/>
              <a:t>Strenght</a:t>
            </a:r>
            <a:r>
              <a:rPr lang="en-US" sz="5400" dirty="0"/>
              <a:t> and weaknesses</a:t>
            </a:r>
            <a:endParaRPr lang="en-US" dirty="0"/>
          </a:p>
        </p:txBody>
      </p:sp>
      <p:sp>
        <p:nvSpPr>
          <p:cNvPr id="4" name="Content Placeholder 3">
            <a:extLst>
              <a:ext uri="{FF2B5EF4-FFF2-40B4-BE49-F238E27FC236}">
                <a16:creationId xmlns:a16="http://schemas.microsoft.com/office/drawing/2014/main" id="{B0881FA9-F3B0-4912-B0E1-352094195C30}"/>
              </a:ext>
            </a:extLst>
          </p:cNvPr>
          <p:cNvSpPr>
            <a:spLocks noGrp="1"/>
          </p:cNvSpPr>
          <p:nvPr>
            <p:ph idx="1"/>
          </p:nvPr>
        </p:nvSpPr>
        <p:spPr>
          <a:xfrm>
            <a:off x="5385352" y="2317073"/>
            <a:ext cx="6693871" cy="4404402"/>
          </a:xfrm>
        </p:spPr>
        <p:txBody>
          <a:bodyPr>
            <a:normAutofit fontScale="55000" lnSpcReduction="20000"/>
          </a:bodyPr>
          <a:lstStyle/>
          <a:p>
            <a:pPr marL="342900" lvl="0" indent="-342900" algn="just">
              <a:lnSpc>
                <a:spcPct val="107000"/>
              </a:lnSpc>
              <a:buFont typeface="Symbol" panose="05050102010706020507" pitchFamily="18" charset="2"/>
              <a:buChar char=""/>
            </a:pPr>
            <a:endParaRPr lang="en-US"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Symbol" panose="05050102010706020507" pitchFamily="18" charset="2"/>
              <a:buChar char=""/>
            </a:pPr>
            <a:r>
              <a:rPr lang="en-US" sz="3600" dirty="0" err="1">
                <a:latin typeface="Calibri" panose="020F0502020204030204" pitchFamily="34" charset="0"/>
                <a:ea typeface="Calibri" panose="020F0502020204030204" pitchFamily="34" charset="0"/>
                <a:cs typeface="Times New Roman" panose="02020603050405020304" pitchFamily="18" charset="0"/>
              </a:rPr>
              <a:t>Strenght</a:t>
            </a:r>
            <a:endParaRPr lang="en-US" sz="3600" dirty="0">
              <a:latin typeface="Calibri" panose="020F0502020204030204" pitchFamily="34" charset="0"/>
              <a:ea typeface="Calibri" panose="020F0502020204030204" pitchFamily="34" charset="0"/>
              <a:cs typeface="Times New Roman" panose="02020603050405020304" pitchFamily="18" charset="0"/>
            </a:endParaRPr>
          </a:p>
          <a:p>
            <a:pPr marL="571500" lvl="1" indent="-342900" algn="just">
              <a:lnSpc>
                <a:spcPct val="107000"/>
              </a:lnSpc>
              <a:buFont typeface="Wingdings" panose="05000000000000000000" pitchFamily="2" charset="2"/>
              <a:buChar char="§"/>
            </a:pPr>
            <a:r>
              <a:rPr lang="en-US" sz="3300" dirty="0">
                <a:latin typeface="Calibri" panose="020F0502020204030204" pitchFamily="34" charset="0"/>
                <a:ea typeface="Calibri" panose="020F0502020204030204" pitchFamily="34" charset="0"/>
                <a:cs typeface="Times New Roman" panose="02020603050405020304" pitchFamily="18" charset="0"/>
              </a:rPr>
              <a:t>Punctual analysis</a:t>
            </a:r>
          </a:p>
          <a:p>
            <a:pPr marL="800100" lvl="2" indent="-342900" algn="just">
              <a:lnSpc>
                <a:spcPct val="107000"/>
              </a:lnSpc>
              <a:buFont typeface="Wingdings" panose="05000000000000000000" pitchFamily="2" charset="2"/>
              <a:buChar char="Ø"/>
            </a:pPr>
            <a:r>
              <a:rPr lang="en-US" sz="2700" dirty="0">
                <a:latin typeface="Calibri" panose="020F0502020204030204" pitchFamily="34" charset="0"/>
                <a:ea typeface="Calibri" panose="020F0502020204030204" pitchFamily="34" charset="0"/>
                <a:cs typeface="Times New Roman" panose="02020603050405020304" pitchFamily="18" charset="0"/>
              </a:rPr>
              <a:t>Policy space given the environment</a:t>
            </a:r>
          </a:p>
          <a:p>
            <a:pPr marL="800100" lvl="2" indent="-342900" algn="just">
              <a:lnSpc>
                <a:spcPct val="107000"/>
              </a:lnSpc>
              <a:buFont typeface="Wingdings" panose="05000000000000000000" pitchFamily="2" charset="2"/>
              <a:buChar char="Ø"/>
            </a:pPr>
            <a:r>
              <a:rPr lang="en-US" sz="2700" dirty="0">
                <a:latin typeface="Calibri" panose="020F0502020204030204" pitchFamily="34" charset="0"/>
                <a:ea typeface="Calibri" panose="020F0502020204030204" pitchFamily="34" charset="0"/>
                <a:cs typeface="Times New Roman" panose="02020603050405020304" pitchFamily="18" charset="0"/>
              </a:rPr>
              <a:t>Policy space given environment and cognitive capacities</a:t>
            </a:r>
          </a:p>
          <a:p>
            <a:pPr marL="800100" lvl="2" indent="-342900" algn="just">
              <a:lnSpc>
                <a:spcPct val="107000"/>
              </a:lnSpc>
              <a:buFont typeface="Wingdings" panose="05000000000000000000" pitchFamily="2" charset="2"/>
              <a:buChar char="Ø"/>
            </a:pPr>
            <a:r>
              <a:rPr lang="en-US" sz="2700" dirty="0">
                <a:latin typeface="Calibri" panose="020F0502020204030204" pitchFamily="34" charset="0"/>
                <a:ea typeface="Calibri" panose="020F0502020204030204" pitchFamily="34" charset="0"/>
                <a:cs typeface="Times New Roman" panose="02020603050405020304" pitchFamily="18" charset="0"/>
              </a:rPr>
              <a:t>Policy space given environment and utility</a:t>
            </a:r>
          </a:p>
          <a:p>
            <a:pPr lvl="2" indent="0" algn="just">
              <a:lnSpc>
                <a:spcPct val="107000"/>
              </a:lnSpc>
              <a:buNone/>
            </a:pP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571500" lvl="1" indent="-342900" algn="just">
              <a:lnSpc>
                <a:spcPct val="107000"/>
              </a:lnSpc>
              <a:buFont typeface="Wingdings" panose="05000000000000000000" pitchFamily="2" charset="2"/>
              <a:buChar char="§"/>
            </a:pPr>
            <a:r>
              <a:rPr lang="en-US" sz="3300" dirty="0">
                <a:latin typeface="Calibri" panose="020F0502020204030204" pitchFamily="34" charset="0"/>
                <a:ea typeface="Calibri" panose="020F0502020204030204" pitchFamily="34" charset="0"/>
                <a:cs typeface="Times New Roman" panose="02020603050405020304" pitchFamily="18" charset="0"/>
              </a:rPr>
              <a:t>Model based approach</a:t>
            </a:r>
            <a:endParaRPr lang="en-US" sz="3300" u="sng"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Symbol" panose="05050102010706020507" pitchFamily="18" charset="2"/>
              <a:buChar char=""/>
            </a:pPr>
            <a:r>
              <a:rPr lang="en-US" sz="3600" dirty="0">
                <a:latin typeface="Calibri" panose="020F0502020204030204" pitchFamily="34" charset="0"/>
                <a:ea typeface="Calibri" panose="020F0502020204030204" pitchFamily="34" charset="0"/>
                <a:cs typeface="Times New Roman" panose="02020603050405020304" pitchFamily="18" charset="0"/>
              </a:rPr>
              <a:t>Weaknesses</a:t>
            </a:r>
          </a:p>
          <a:p>
            <a:pPr marL="571500" lvl="1" indent="-342900" algn="just">
              <a:lnSpc>
                <a:spcPct val="107000"/>
              </a:lnSpc>
              <a:buFont typeface="Wingdings" panose="05000000000000000000" pitchFamily="2" charset="2"/>
              <a:buChar char="§"/>
            </a:pPr>
            <a:r>
              <a:rPr lang="en-US" sz="3300" dirty="0" err="1">
                <a:latin typeface="Calibri" panose="020F0502020204030204" pitchFamily="34" charset="0"/>
                <a:ea typeface="Calibri" panose="020F0502020204030204" pitchFamily="34" charset="0"/>
                <a:cs typeface="Times New Roman" panose="02020603050405020304" pitchFamily="18" charset="0"/>
              </a:rPr>
              <a:t>Theoric</a:t>
            </a:r>
            <a:r>
              <a:rPr lang="en-US" sz="3300" dirty="0">
                <a:latin typeface="Calibri" panose="020F0502020204030204" pitchFamily="34" charset="0"/>
                <a:ea typeface="Calibri" panose="020F0502020204030204" pitchFamily="34" charset="0"/>
                <a:cs typeface="Times New Roman" panose="02020603050405020304" pitchFamily="18" charset="0"/>
              </a:rPr>
              <a:t> model </a:t>
            </a:r>
          </a:p>
          <a:p>
            <a:pPr marL="571500" lvl="1" indent="-342900" algn="just">
              <a:lnSpc>
                <a:spcPct val="107000"/>
              </a:lnSpc>
              <a:buFont typeface="Wingdings" panose="05000000000000000000" pitchFamily="2" charset="2"/>
              <a:buChar char="§"/>
            </a:pPr>
            <a:r>
              <a:rPr lang="en-US" sz="3300" dirty="0">
                <a:effectLst/>
                <a:latin typeface="Calibri" panose="020F0502020204030204" pitchFamily="34" charset="0"/>
                <a:ea typeface="Calibri" panose="020F0502020204030204" pitchFamily="34" charset="0"/>
                <a:cs typeface="Times New Roman" panose="02020603050405020304" pitchFamily="18" charset="0"/>
              </a:rPr>
              <a:t>How can we model at 360 degrees</a:t>
            </a:r>
            <a:r>
              <a:rPr lang="en-US" sz="3300" dirty="0">
                <a:latin typeface="Calibri" panose="020F0502020204030204" pitchFamily="34" charset="0"/>
                <a:ea typeface="Calibri" panose="020F0502020204030204" pitchFamily="34" charset="0"/>
                <a:cs typeface="Times New Roman" panose="02020603050405020304" pitchFamily="18" charset="0"/>
              </a:rPr>
              <a:t> what neuroscientists can’t even fathom.</a:t>
            </a:r>
          </a:p>
          <a:p>
            <a:pPr marL="571500" lvl="1" indent="-342900" algn="just">
              <a:lnSpc>
                <a:spcPct val="107000"/>
              </a:lnSpc>
              <a:buFont typeface="Wingdings" panose="05000000000000000000" pitchFamily="2" charset="2"/>
              <a:buChar char="§"/>
            </a:pPr>
            <a:r>
              <a:rPr lang="en-US" sz="3300" dirty="0">
                <a:effectLst/>
                <a:latin typeface="Calibri" panose="020F0502020204030204" pitchFamily="34" charset="0"/>
                <a:ea typeface="Calibri" panose="020F0502020204030204" pitchFamily="34" charset="0"/>
                <a:cs typeface="Times New Roman" panose="02020603050405020304" pitchFamily="18" charset="0"/>
              </a:rPr>
              <a:t>Human irrationality </a:t>
            </a:r>
          </a:p>
          <a:p>
            <a:pPr marL="571500" lvl="1" indent="-342900" algn="just">
              <a:lnSpc>
                <a:spcPct val="107000"/>
              </a:lnSpc>
              <a:buFont typeface="Wingdings" panose="05000000000000000000" pitchFamily="2" charset="2"/>
              <a:buChar char="§"/>
            </a:pPr>
            <a:r>
              <a:rPr lang="en-US" sz="3300" dirty="0">
                <a:latin typeface="Calibri" panose="020F0502020204030204" pitchFamily="34" charset="0"/>
                <a:ea typeface="Calibri" panose="020F0502020204030204" pitchFamily="34" charset="0"/>
                <a:cs typeface="Times New Roman" panose="02020603050405020304" pitchFamily="18" charset="0"/>
              </a:rPr>
              <a:t>E</a:t>
            </a:r>
            <a:r>
              <a:rPr lang="en-US" sz="3300" dirty="0">
                <a:effectLst/>
                <a:latin typeface="Calibri" panose="020F0502020204030204" pitchFamily="34" charset="0"/>
                <a:ea typeface="Calibri" panose="020F0502020204030204" pitchFamily="34" charset="0"/>
                <a:cs typeface="Times New Roman" panose="02020603050405020304" pitchFamily="18" charset="0"/>
              </a:rPr>
              <a:t>motions variability</a:t>
            </a:r>
          </a:p>
          <a:p>
            <a:pPr marL="571500" lvl="1" indent="-342900" algn="just">
              <a:lnSpc>
                <a:spcPct val="107000"/>
              </a:lnSpc>
              <a:buFont typeface="Symbol" panose="05050102010706020507" pitchFamily="18" charset="2"/>
              <a:buChar char=""/>
            </a:pPr>
            <a:endParaRPr lang="en-US" dirty="0">
              <a:effectLst/>
              <a:latin typeface="Calibri" panose="020F0502020204030204" pitchFamily="34" charset="0"/>
              <a:ea typeface="Calibri" panose="020F0502020204030204" pitchFamily="34" charset="0"/>
              <a:cs typeface="Times New Roman" panose="02020603050405020304" pitchFamily="18" charset="0"/>
            </a:endParaRPr>
          </a:p>
          <a:p>
            <a:pPr lvl="1" indent="0" algn="just">
              <a:lnSpc>
                <a:spcPct val="107000"/>
              </a:lnSpc>
              <a:buNone/>
            </a:pPr>
            <a:endParaRPr lang="en-US"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Symbol" panose="05050102010706020507" pitchFamily="18" charset="2"/>
              <a:buChar char=""/>
            </a:pPr>
            <a:endParaRPr lang="en-US" dirty="0">
              <a:latin typeface="Calibri" panose="020F0502020204030204" pitchFamily="34" charset="0"/>
              <a:ea typeface="Calibri" panose="020F0502020204030204" pitchFamily="34" charset="0"/>
              <a:cs typeface="Times New Roman" panose="02020603050405020304" pitchFamily="18" charset="0"/>
            </a:endParaRPr>
          </a:p>
          <a:p>
            <a:pPr marL="514350" indent="-285750" algn="just">
              <a:lnSpc>
                <a:spcPct val="107000"/>
              </a:lnSpc>
              <a:spcAft>
                <a:spcPts val="800"/>
              </a:spcAft>
              <a:buFont typeface="Courier New" panose="02070309020205020404" pitchFamily="49" charset="0"/>
              <a:buChar char="o"/>
            </a:pPr>
            <a:endParaRPr lang="it-IT" sz="24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pic>
        <p:nvPicPr>
          <p:cNvPr id="8" name="Picture Placeholder 7" descr="mountains under the night sky just before dawn">
            <a:extLst>
              <a:ext uri="{FF2B5EF4-FFF2-40B4-BE49-F238E27FC236}">
                <a16:creationId xmlns:a16="http://schemas.microsoft.com/office/drawing/2014/main" id="{B53D1AAB-32B2-4F04-828F-AB1C758AF004}"/>
              </a:ext>
            </a:extLst>
          </p:cNvPr>
          <p:cNvPicPr>
            <a:picLocks noGrp="1" noChangeAspect="1"/>
          </p:cNvPicPr>
          <p:nvPr>
            <p:ph type="pic" sz="quarter" idx="13"/>
          </p:nvPr>
        </p:nvPicPr>
        <p:blipFill rotWithShape="1">
          <a:blip r:embed="rId2"/>
          <a:srcRect l="71" r="71"/>
          <a:stretch/>
        </p:blipFill>
        <p:spPr>
          <a:xfrm>
            <a:off x="616159" y="2089382"/>
            <a:ext cx="4266960" cy="4266968"/>
          </a:xfrm>
        </p:spPr>
      </p:pic>
      <p:sp>
        <p:nvSpPr>
          <p:cNvPr id="9" name="Date Placeholder 8">
            <a:extLst>
              <a:ext uri="{FF2B5EF4-FFF2-40B4-BE49-F238E27FC236}">
                <a16:creationId xmlns:a16="http://schemas.microsoft.com/office/drawing/2014/main" id="{D45C472E-4078-40A0-83A2-652E8356EDCB}"/>
              </a:ext>
            </a:extLst>
          </p:cNvPr>
          <p:cNvSpPr>
            <a:spLocks noGrp="1"/>
          </p:cNvSpPr>
          <p:nvPr>
            <p:ph type="dt" sz="half" idx="10"/>
          </p:nvPr>
        </p:nvSpPr>
        <p:spPr/>
        <p:txBody>
          <a:bodyPr/>
          <a:lstStyle/>
          <a:p>
            <a:r>
              <a:rPr lang="en-US" dirty="0"/>
              <a:t>01/07/2024</a:t>
            </a:r>
          </a:p>
        </p:txBody>
      </p:sp>
      <p:sp>
        <p:nvSpPr>
          <p:cNvPr id="10" name="Footer Placeholder 9">
            <a:extLst>
              <a:ext uri="{FF2B5EF4-FFF2-40B4-BE49-F238E27FC236}">
                <a16:creationId xmlns:a16="http://schemas.microsoft.com/office/drawing/2014/main" id="{A8C7C3A0-5E78-49C8-B8D4-F3DF62B2BC93}"/>
              </a:ext>
            </a:extLst>
          </p:cNvPr>
          <p:cNvSpPr>
            <a:spLocks noGrp="1"/>
          </p:cNvSpPr>
          <p:nvPr>
            <p:ph type="ftr" sz="quarter" idx="11"/>
          </p:nvPr>
        </p:nvSpPr>
        <p:spPr/>
        <p:txBody>
          <a:bodyPr/>
          <a:lstStyle/>
          <a:p>
            <a:r>
              <a:rPr lang="en-US" dirty="0"/>
              <a:t>Towards machines that understand people</a:t>
            </a:r>
          </a:p>
        </p:txBody>
      </p:sp>
      <p:sp>
        <p:nvSpPr>
          <p:cNvPr id="11" name="Slide Number Placeholder 10">
            <a:extLst>
              <a:ext uri="{FF2B5EF4-FFF2-40B4-BE49-F238E27FC236}">
                <a16:creationId xmlns:a16="http://schemas.microsoft.com/office/drawing/2014/main" id="{56AE2454-CE9A-4A6B-AB5A-349E0D967654}"/>
              </a:ext>
            </a:extLst>
          </p:cNvPr>
          <p:cNvSpPr>
            <a:spLocks noGrp="1"/>
          </p:cNvSpPr>
          <p:nvPr>
            <p:ph type="sldNum" sz="quarter" idx="12"/>
          </p:nvPr>
        </p:nvSpPr>
        <p:spPr/>
        <p:txBody>
          <a:bodyPr/>
          <a:lstStyle/>
          <a:p>
            <a:fld id="{D8DA9DAA-006C-4F4B-980E-E3DF019B24E2}" type="slidenum">
              <a:rPr lang="en-US" smtClean="0"/>
              <a:pPr/>
              <a:t>10</a:t>
            </a:fld>
            <a:endParaRPr lang="en-US" dirty="0"/>
          </a:p>
        </p:txBody>
      </p:sp>
    </p:spTree>
    <p:extLst>
      <p:ext uri="{BB962C8B-B14F-4D97-AF65-F5344CB8AC3E}">
        <p14:creationId xmlns:p14="http://schemas.microsoft.com/office/powerpoint/2010/main" val="29206009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F2FB0B-15EC-453B-BC9B-69AD35DDCEA3}"/>
              </a:ext>
            </a:extLst>
          </p:cNvPr>
          <p:cNvSpPr>
            <a:spLocks noGrp="1"/>
          </p:cNvSpPr>
          <p:nvPr>
            <p:ph type="ctrTitle"/>
          </p:nvPr>
        </p:nvSpPr>
        <p:spPr/>
        <p:txBody>
          <a:bodyPr/>
          <a:lstStyle/>
          <a:p>
            <a:r>
              <a:rPr lang="en-US" b="1" cap="all" spc="400" dirty="0">
                <a:solidFill>
                  <a:schemeClr val="bg1"/>
                </a:solidFill>
                <a:latin typeface="+mn-lt"/>
              </a:rPr>
              <a:t>Conclusion</a:t>
            </a:r>
            <a:endParaRPr lang="en-US" dirty="0"/>
          </a:p>
        </p:txBody>
      </p:sp>
      <p:sp>
        <p:nvSpPr>
          <p:cNvPr id="3" name="Subtitle 2">
            <a:extLst>
              <a:ext uri="{FF2B5EF4-FFF2-40B4-BE49-F238E27FC236}">
                <a16:creationId xmlns:a16="http://schemas.microsoft.com/office/drawing/2014/main" id="{05408798-0DB3-46BF-880E-7BB904D700F6}"/>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15832882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9FB28F-C9D7-439B-B863-44B4E851A0B0}"/>
              </a:ext>
            </a:extLst>
          </p:cNvPr>
          <p:cNvSpPr>
            <a:spLocks noGrp="1"/>
          </p:cNvSpPr>
          <p:nvPr>
            <p:ph type="ctrTitle"/>
          </p:nvPr>
        </p:nvSpPr>
        <p:spPr/>
        <p:txBody>
          <a:bodyPr/>
          <a:lstStyle/>
          <a:p>
            <a:r>
              <a:rPr lang="en-US" dirty="0"/>
              <a:t>Conclusions</a:t>
            </a:r>
          </a:p>
        </p:txBody>
      </p:sp>
      <p:sp>
        <p:nvSpPr>
          <p:cNvPr id="8" name="Subtitle 7">
            <a:extLst>
              <a:ext uri="{FF2B5EF4-FFF2-40B4-BE49-F238E27FC236}">
                <a16:creationId xmlns:a16="http://schemas.microsoft.com/office/drawing/2014/main" id="{50061247-EA4F-4DFA-AFCE-648487762CF7}"/>
              </a:ext>
            </a:extLst>
          </p:cNvPr>
          <p:cNvSpPr>
            <a:spLocks noGrp="1"/>
          </p:cNvSpPr>
          <p:nvPr>
            <p:ph type="subTitle" idx="1"/>
          </p:nvPr>
        </p:nvSpPr>
        <p:spPr>
          <a:xfrm>
            <a:off x="6258757" y="1801368"/>
            <a:ext cx="5024761" cy="4652698"/>
          </a:xfrm>
        </p:spPr>
        <p:txBody>
          <a:bodyPr>
            <a:normAutofit fontScale="85000" lnSpcReduction="10000"/>
          </a:bodyPr>
          <a:lstStyle/>
          <a:p>
            <a:r>
              <a:rPr lang="en-US" dirty="0"/>
              <a:t>We believe that model-free learning is insufficient for cooperative AI. Computational rationality offers a principled, model-based, basis for algorithms to drive both inference and planning in cooperative agents. It puts psychological constructs, similar to those that underlie human cooperative abilities, at the center of such algorithms. This enables the theory to disentangle causal contributions that a person’s goals, capabilities, and environment make to their behavior. It offers an exciting avenue for research on cooperative agents that better understand humans, plan interventions, and make available explanations that are human-understandable.</a:t>
            </a:r>
          </a:p>
        </p:txBody>
      </p:sp>
      <p:pic>
        <p:nvPicPr>
          <p:cNvPr id="22" name="Picture Placeholder 21" descr="mountains under near dusk sky">
            <a:extLst>
              <a:ext uri="{FF2B5EF4-FFF2-40B4-BE49-F238E27FC236}">
                <a16:creationId xmlns:a16="http://schemas.microsoft.com/office/drawing/2014/main" id="{D8AC51EB-1C22-4303-8354-FC97950C7DE6}"/>
              </a:ext>
            </a:extLst>
          </p:cNvPr>
          <p:cNvPicPr>
            <a:picLocks noGrp="1" noChangeAspect="1"/>
          </p:cNvPicPr>
          <p:nvPr>
            <p:ph type="pic" sz="quarter" idx="13"/>
          </p:nvPr>
        </p:nvPicPr>
        <p:blipFill rotWithShape="1">
          <a:blip r:embed="rId2"/>
          <a:srcRect t="63" b="63"/>
          <a:stretch/>
        </p:blipFill>
        <p:spPr/>
      </p:pic>
      <p:pic>
        <p:nvPicPr>
          <p:cNvPr id="18" name="Picture Placeholder 17" descr="mountains at sunset">
            <a:extLst>
              <a:ext uri="{FF2B5EF4-FFF2-40B4-BE49-F238E27FC236}">
                <a16:creationId xmlns:a16="http://schemas.microsoft.com/office/drawing/2014/main" id="{B503D699-E643-4969-9463-5C6331D0C869}"/>
              </a:ext>
            </a:extLst>
          </p:cNvPr>
          <p:cNvPicPr>
            <a:picLocks noGrp="1" noChangeAspect="1"/>
          </p:cNvPicPr>
          <p:nvPr>
            <p:ph type="pic" sz="quarter" idx="14"/>
          </p:nvPr>
        </p:nvPicPr>
        <p:blipFill rotWithShape="1">
          <a:blip r:embed="rId3"/>
          <a:srcRect t="177" b="177"/>
          <a:stretch/>
        </p:blipFill>
        <p:spPr/>
      </p:pic>
      <p:pic>
        <p:nvPicPr>
          <p:cNvPr id="20" name="Picture Placeholder 19" descr="mountains at sunset">
            <a:extLst>
              <a:ext uri="{FF2B5EF4-FFF2-40B4-BE49-F238E27FC236}">
                <a16:creationId xmlns:a16="http://schemas.microsoft.com/office/drawing/2014/main" id="{B8714555-7486-4DD7-A96C-52C276483584}"/>
              </a:ext>
            </a:extLst>
          </p:cNvPr>
          <p:cNvPicPr>
            <a:picLocks noGrp="1" noChangeAspect="1"/>
          </p:cNvPicPr>
          <p:nvPr>
            <p:ph type="pic" sz="quarter" idx="15"/>
          </p:nvPr>
        </p:nvPicPr>
        <p:blipFill rotWithShape="1">
          <a:blip r:embed="rId4"/>
          <a:srcRect t="209" b="209"/>
          <a:stretch/>
        </p:blipFill>
        <p:spPr/>
      </p:pic>
      <p:sp>
        <p:nvSpPr>
          <p:cNvPr id="23" name="Footer Placeholder 22">
            <a:extLst>
              <a:ext uri="{FF2B5EF4-FFF2-40B4-BE49-F238E27FC236}">
                <a16:creationId xmlns:a16="http://schemas.microsoft.com/office/drawing/2014/main" id="{249ACE4E-0038-4BA2-8883-8C3F73B79C44}"/>
              </a:ext>
            </a:extLst>
          </p:cNvPr>
          <p:cNvSpPr>
            <a:spLocks noGrp="1"/>
          </p:cNvSpPr>
          <p:nvPr>
            <p:ph type="ftr" sz="quarter" idx="11"/>
          </p:nvPr>
        </p:nvSpPr>
        <p:spPr>
          <a:xfrm rot="16200000">
            <a:off x="9881776" y="1520793"/>
            <a:ext cx="3547872" cy="505652"/>
          </a:xfrm>
        </p:spPr>
        <p:txBody>
          <a:bodyPr/>
          <a:lstStyle/>
          <a:p>
            <a:r>
              <a:rPr lang="en-US" dirty="0"/>
              <a:t>Towards machines that understand people</a:t>
            </a:r>
          </a:p>
        </p:txBody>
      </p:sp>
      <p:sp>
        <p:nvSpPr>
          <p:cNvPr id="24" name="Slide Number Placeholder 23">
            <a:extLst>
              <a:ext uri="{FF2B5EF4-FFF2-40B4-BE49-F238E27FC236}">
                <a16:creationId xmlns:a16="http://schemas.microsoft.com/office/drawing/2014/main" id="{9A686A52-7630-4675-B383-8C2AD252EC1F}"/>
              </a:ext>
            </a:extLst>
          </p:cNvPr>
          <p:cNvSpPr>
            <a:spLocks noGrp="1"/>
          </p:cNvSpPr>
          <p:nvPr>
            <p:ph type="sldNum" sz="quarter" idx="12"/>
          </p:nvPr>
        </p:nvSpPr>
        <p:spPr/>
        <p:txBody>
          <a:bodyPr/>
          <a:lstStyle/>
          <a:p>
            <a:fld id="{D8DA9DAA-006C-4F4B-980E-E3DF019B24E2}" type="slidenum">
              <a:rPr lang="en-US" smtClean="0"/>
              <a:pPr/>
              <a:t>12</a:t>
            </a:fld>
            <a:endParaRPr lang="en-US" dirty="0"/>
          </a:p>
        </p:txBody>
      </p:sp>
    </p:spTree>
    <p:extLst>
      <p:ext uri="{BB962C8B-B14F-4D97-AF65-F5344CB8AC3E}">
        <p14:creationId xmlns:p14="http://schemas.microsoft.com/office/powerpoint/2010/main" val="35847726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DFB95-2803-4882-8DE6-333A75D37240}"/>
              </a:ext>
            </a:extLst>
          </p:cNvPr>
          <p:cNvSpPr>
            <a:spLocks noGrp="1"/>
          </p:cNvSpPr>
          <p:nvPr>
            <p:ph type="ctrTitle"/>
          </p:nvPr>
        </p:nvSpPr>
        <p:spPr>
          <a:xfrm>
            <a:off x="6391655" y="1623459"/>
            <a:ext cx="4434840" cy="1805541"/>
          </a:xfrm>
        </p:spPr>
        <p:txBody>
          <a:bodyPr>
            <a:normAutofit fontScale="90000"/>
          </a:bodyPr>
          <a:lstStyle/>
          <a:p>
            <a:br>
              <a:rPr lang="en-US" sz="3600" dirty="0"/>
            </a:br>
            <a:br>
              <a:rPr lang="en-US" sz="3600" dirty="0"/>
            </a:br>
            <a:r>
              <a:rPr lang="en-US" sz="3600" dirty="0"/>
              <a:t>If understanding is impossible, knowing is imperative</a:t>
            </a:r>
            <a:endParaRPr lang="en-US" dirty="0"/>
          </a:p>
        </p:txBody>
      </p:sp>
      <p:sp>
        <p:nvSpPr>
          <p:cNvPr id="3" name="Subtitle 2">
            <a:extLst>
              <a:ext uri="{FF2B5EF4-FFF2-40B4-BE49-F238E27FC236}">
                <a16:creationId xmlns:a16="http://schemas.microsoft.com/office/drawing/2014/main" id="{8AFC25C2-2815-4A92-A043-0CEC83591A94}"/>
              </a:ext>
            </a:extLst>
          </p:cNvPr>
          <p:cNvSpPr>
            <a:spLocks noGrp="1"/>
          </p:cNvSpPr>
          <p:nvPr>
            <p:ph type="subTitle" idx="1"/>
          </p:nvPr>
        </p:nvSpPr>
        <p:spPr>
          <a:xfrm>
            <a:off x="6391655" y="3547555"/>
            <a:ext cx="4434835" cy="510474"/>
          </a:xfrm>
        </p:spPr>
        <p:txBody>
          <a:bodyPr/>
          <a:lstStyle/>
          <a:p>
            <a:r>
              <a:rPr lang="en-US" sz="1800" dirty="0"/>
              <a:t>Primo Levi</a:t>
            </a:r>
          </a:p>
        </p:txBody>
      </p:sp>
      <p:pic>
        <p:nvPicPr>
          <p:cNvPr id="8" name="Picture Placeholder 7" descr="mountains at sunset">
            <a:extLst>
              <a:ext uri="{FF2B5EF4-FFF2-40B4-BE49-F238E27FC236}">
                <a16:creationId xmlns:a16="http://schemas.microsoft.com/office/drawing/2014/main" id="{8DD372BB-220C-48D2-B19A-562BE88C2109}"/>
              </a:ext>
            </a:extLst>
          </p:cNvPr>
          <p:cNvPicPr>
            <a:picLocks noGrp="1" noChangeAspect="1"/>
          </p:cNvPicPr>
          <p:nvPr>
            <p:ph type="pic" sz="quarter" idx="13"/>
          </p:nvPr>
        </p:nvPicPr>
        <p:blipFill rotWithShape="1">
          <a:blip r:embed="rId2"/>
          <a:srcRect/>
          <a:stretch/>
        </p:blipFill>
        <p:spPr/>
      </p:pic>
      <p:sp>
        <p:nvSpPr>
          <p:cNvPr id="9" name="Footer Placeholder 8">
            <a:extLst>
              <a:ext uri="{FF2B5EF4-FFF2-40B4-BE49-F238E27FC236}">
                <a16:creationId xmlns:a16="http://schemas.microsoft.com/office/drawing/2014/main" id="{A2055D38-CE59-4FC4-85CE-CF9DA81D858C}"/>
              </a:ext>
            </a:extLst>
          </p:cNvPr>
          <p:cNvSpPr>
            <a:spLocks noGrp="1"/>
          </p:cNvSpPr>
          <p:nvPr>
            <p:ph type="ftr" sz="quarter" idx="11"/>
          </p:nvPr>
        </p:nvSpPr>
        <p:spPr/>
        <p:txBody>
          <a:bodyPr/>
          <a:lstStyle/>
          <a:p>
            <a:r>
              <a:rPr lang="en-US" dirty="0"/>
              <a:t>Towards machines that understand people</a:t>
            </a:r>
          </a:p>
        </p:txBody>
      </p:sp>
      <p:sp>
        <p:nvSpPr>
          <p:cNvPr id="10" name="Slide Number Placeholder 9">
            <a:extLst>
              <a:ext uri="{FF2B5EF4-FFF2-40B4-BE49-F238E27FC236}">
                <a16:creationId xmlns:a16="http://schemas.microsoft.com/office/drawing/2014/main" id="{FE0D311A-C366-4A86-9404-C0F5CBF9C811}"/>
              </a:ext>
            </a:extLst>
          </p:cNvPr>
          <p:cNvSpPr>
            <a:spLocks noGrp="1"/>
          </p:cNvSpPr>
          <p:nvPr>
            <p:ph type="sldNum" sz="quarter" idx="12"/>
          </p:nvPr>
        </p:nvSpPr>
        <p:spPr/>
        <p:txBody>
          <a:bodyPr/>
          <a:lstStyle/>
          <a:p>
            <a:fld id="{D8DA9DAA-006C-4F4B-980E-E3DF019B24E2}" type="slidenum">
              <a:rPr lang="en-US" smtClean="0"/>
              <a:pPr/>
              <a:t>13</a:t>
            </a:fld>
            <a:endParaRPr lang="en-US" dirty="0"/>
          </a:p>
        </p:txBody>
      </p:sp>
    </p:spTree>
    <p:extLst>
      <p:ext uri="{BB962C8B-B14F-4D97-AF65-F5344CB8AC3E}">
        <p14:creationId xmlns:p14="http://schemas.microsoft.com/office/powerpoint/2010/main" val="35614734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Date Placeholder 21">
            <a:extLst>
              <a:ext uri="{FF2B5EF4-FFF2-40B4-BE49-F238E27FC236}">
                <a16:creationId xmlns:a16="http://schemas.microsoft.com/office/drawing/2014/main" id="{692474E6-3035-46B8-9C05-9B4204E8ED39}"/>
              </a:ext>
            </a:extLst>
          </p:cNvPr>
          <p:cNvSpPr>
            <a:spLocks noGrp="1"/>
          </p:cNvSpPr>
          <p:nvPr>
            <p:ph type="dt" sz="half" idx="10"/>
          </p:nvPr>
        </p:nvSpPr>
        <p:spPr/>
        <p:txBody>
          <a:bodyPr/>
          <a:lstStyle/>
          <a:p>
            <a:r>
              <a:rPr lang="en-US" dirty="0"/>
              <a:t>01/07/2024</a:t>
            </a:r>
          </a:p>
        </p:txBody>
      </p:sp>
      <p:sp>
        <p:nvSpPr>
          <p:cNvPr id="24" name="Slide Number Placeholder 23">
            <a:extLst>
              <a:ext uri="{FF2B5EF4-FFF2-40B4-BE49-F238E27FC236}">
                <a16:creationId xmlns:a16="http://schemas.microsoft.com/office/drawing/2014/main" id="{5D838446-B95D-4AB7-B8CA-D5804BB79A11}"/>
              </a:ext>
            </a:extLst>
          </p:cNvPr>
          <p:cNvSpPr>
            <a:spLocks noGrp="1"/>
          </p:cNvSpPr>
          <p:nvPr>
            <p:ph type="sldNum" sz="quarter" idx="12"/>
          </p:nvPr>
        </p:nvSpPr>
        <p:spPr/>
        <p:txBody>
          <a:bodyPr/>
          <a:lstStyle/>
          <a:p>
            <a:fld id="{D8DA9DAA-006C-4F4B-980E-E3DF019B24E2}" type="slidenum">
              <a:rPr lang="en-US" smtClean="0"/>
              <a:pPr/>
              <a:t>14</a:t>
            </a:fld>
            <a:endParaRPr lang="en-US" dirty="0"/>
          </a:p>
        </p:txBody>
      </p:sp>
      <p:sp>
        <p:nvSpPr>
          <p:cNvPr id="23" name="Footer Placeholder 22">
            <a:extLst>
              <a:ext uri="{FF2B5EF4-FFF2-40B4-BE49-F238E27FC236}">
                <a16:creationId xmlns:a16="http://schemas.microsoft.com/office/drawing/2014/main" id="{DE8D546E-0F46-4CC0-B2B1-8B2430D00C0C}"/>
              </a:ext>
            </a:extLst>
          </p:cNvPr>
          <p:cNvSpPr>
            <a:spLocks noGrp="1"/>
          </p:cNvSpPr>
          <p:nvPr>
            <p:ph type="ftr" sz="quarter" idx="11"/>
          </p:nvPr>
        </p:nvSpPr>
        <p:spPr/>
        <p:txBody>
          <a:bodyPr/>
          <a:lstStyle/>
          <a:p>
            <a:r>
              <a:rPr lang="en-US" dirty="0"/>
              <a:t>Towards machines that understand people</a:t>
            </a:r>
          </a:p>
        </p:txBody>
      </p:sp>
      <p:pic>
        <p:nvPicPr>
          <p:cNvPr id="9" name="Picture Placeholder 8" descr="mountains at sunset">
            <a:extLst>
              <a:ext uri="{FF2B5EF4-FFF2-40B4-BE49-F238E27FC236}">
                <a16:creationId xmlns:a16="http://schemas.microsoft.com/office/drawing/2014/main" id="{C82DA925-978C-48A9-98AD-0653B7A3D2D9}"/>
              </a:ext>
            </a:extLst>
          </p:cNvPr>
          <p:cNvPicPr>
            <a:picLocks noGrp="1" noChangeAspect="1"/>
          </p:cNvPicPr>
          <p:nvPr>
            <p:ph type="pic" sz="quarter" idx="14"/>
          </p:nvPr>
        </p:nvPicPr>
        <p:blipFill rotWithShape="1">
          <a:blip r:embed="rId2"/>
          <a:srcRect t="41" b="41"/>
          <a:stretch/>
        </p:blipFill>
        <p:spPr/>
      </p:pic>
      <p:pic>
        <p:nvPicPr>
          <p:cNvPr id="11" name="Picture Placeholder 10" descr="mountains at sunset">
            <a:extLst>
              <a:ext uri="{FF2B5EF4-FFF2-40B4-BE49-F238E27FC236}">
                <a16:creationId xmlns:a16="http://schemas.microsoft.com/office/drawing/2014/main" id="{E63B7C3F-04A4-43F6-881D-FA11061CBAFA}"/>
              </a:ext>
            </a:extLst>
          </p:cNvPr>
          <p:cNvPicPr>
            <a:picLocks noGrp="1" noChangeAspect="1"/>
          </p:cNvPicPr>
          <p:nvPr>
            <p:ph type="pic" sz="quarter" idx="15"/>
          </p:nvPr>
        </p:nvPicPr>
        <p:blipFill rotWithShape="1">
          <a:blip r:embed="rId3"/>
          <a:srcRect t="347" b="347"/>
          <a:stretch/>
        </p:blipFill>
        <p:spPr/>
      </p:pic>
      <p:sp>
        <p:nvSpPr>
          <p:cNvPr id="6" name="Title 5">
            <a:extLst>
              <a:ext uri="{FF2B5EF4-FFF2-40B4-BE49-F238E27FC236}">
                <a16:creationId xmlns:a16="http://schemas.microsoft.com/office/drawing/2014/main" id="{FF777B66-94CB-491C-AC6B-BDAC98E21D57}"/>
              </a:ext>
            </a:extLst>
          </p:cNvPr>
          <p:cNvSpPr>
            <a:spLocks noGrp="1"/>
          </p:cNvSpPr>
          <p:nvPr>
            <p:ph type="title"/>
          </p:nvPr>
        </p:nvSpPr>
        <p:spPr/>
        <p:txBody>
          <a:bodyPr/>
          <a:lstStyle/>
          <a:p>
            <a:r>
              <a:rPr lang="en-US" dirty="0"/>
              <a:t>Thank you</a:t>
            </a:r>
          </a:p>
        </p:txBody>
      </p:sp>
      <p:pic>
        <p:nvPicPr>
          <p:cNvPr id="15" name="Picture Placeholder 14" descr="mountains under near dusk sky">
            <a:extLst>
              <a:ext uri="{FF2B5EF4-FFF2-40B4-BE49-F238E27FC236}">
                <a16:creationId xmlns:a16="http://schemas.microsoft.com/office/drawing/2014/main" id="{3D15FDC1-74B5-4FD8-BD17-0E2502C411A6}"/>
              </a:ext>
            </a:extLst>
          </p:cNvPr>
          <p:cNvPicPr>
            <a:picLocks noGrp="1" noChangeAspect="1"/>
          </p:cNvPicPr>
          <p:nvPr>
            <p:ph type="pic" sz="quarter" idx="17"/>
          </p:nvPr>
        </p:nvPicPr>
        <p:blipFill rotWithShape="1">
          <a:blip r:embed="rId4"/>
          <a:srcRect l="16" r="16"/>
          <a:stretch/>
        </p:blipFill>
        <p:spPr/>
      </p:pic>
      <p:pic>
        <p:nvPicPr>
          <p:cNvPr id="13" name="Picture Placeholder 12" descr="mountains under the night sky just before dawn">
            <a:extLst>
              <a:ext uri="{FF2B5EF4-FFF2-40B4-BE49-F238E27FC236}">
                <a16:creationId xmlns:a16="http://schemas.microsoft.com/office/drawing/2014/main" id="{E02C4914-F076-4415-9C5D-A9BDB6CC6110}"/>
              </a:ext>
            </a:extLst>
          </p:cNvPr>
          <p:cNvPicPr>
            <a:picLocks noGrp="1" noChangeAspect="1"/>
          </p:cNvPicPr>
          <p:nvPr>
            <p:ph type="pic" sz="quarter" idx="16"/>
          </p:nvPr>
        </p:nvPicPr>
        <p:blipFill rotWithShape="1">
          <a:blip r:embed="rId5"/>
          <a:srcRect t="108" b="108"/>
          <a:stretch/>
        </p:blipFill>
        <p:spPr/>
      </p:pic>
    </p:spTree>
    <p:extLst>
      <p:ext uri="{BB962C8B-B14F-4D97-AF65-F5344CB8AC3E}">
        <p14:creationId xmlns:p14="http://schemas.microsoft.com/office/powerpoint/2010/main" val="9273131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287FE-1EFA-4C15-BFDD-1EE3F2D37BF1}"/>
              </a:ext>
            </a:extLst>
          </p:cNvPr>
          <p:cNvSpPr>
            <a:spLocks noGrp="1"/>
          </p:cNvSpPr>
          <p:nvPr>
            <p:ph type="title"/>
          </p:nvPr>
        </p:nvSpPr>
        <p:spPr/>
        <p:txBody>
          <a:bodyPr/>
          <a:lstStyle/>
          <a:p>
            <a:r>
              <a:rPr lang="en-US" dirty="0"/>
              <a:t>Team</a:t>
            </a:r>
          </a:p>
        </p:txBody>
      </p:sp>
      <p:sp>
        <p:nvSpPr>
          <p:cNvPr id="4" name="Date Placeholder 3">
            <a:extLst>
              <a:ext uri="{FF2B5EF4-FFF2-40B4-BE49-F238E27FC236}">
                <a16:creationId xmlns:a16="http://schemas.microsoft.com/office/drawing/2014/main" id="{2F8D5D16-EDC5-46DE-A0B9-0765F4F59BB7}"/>
              </a:ext>
            </a:extLst>
          </p:cNvPr>
          <p:cNvSpPr>
            <a:spLocks noGrp="1"/>
          </p:cNvSpPr>
          <p:nvPr>
            <p:ph type="dt" sz="half" idx="10"/>
          </p:nvPr>
        </p:nvSpPr>
        <p:spPr/>
        <p:txBody>
          <a:bodyPr/>
          <a:lstStyle/>
          <a:p>
            <a:r>
              <a:rPr lang="en-US" dirty="0"/>
              <a:t>01/07/2024</a:t>
            </a:r>
          </a:p>
        </p:txBody>
      </p:sp>
      <p:sp>
        <p:nvSpPr>
          <p:cNvPr id="6" name="Slide Number Placeholder 5">
            <a:extLst>
              <a:ext uri="{FF2B5EF4-FFF2-40B4-BE49-F238E27FC236}">
                <a16:creationId xmlns:a16="http://schemas.microsoft.com/office/drawing/2014/main" id="{8DE31DF2-0419-4016-924C-21929AC1EBFC}"/>
              </a:ext>
            </a:extLst>
          </p:cNvPr>
          <p:cNvSpPr>
            <a:spLocks noGrp="1"/>
          </p:cNvSpPr>
          <p:nvPr>
            <p:ph type="sldNum" sz="quarter" idx="12"/>
          </p:nvPr>
        </p:nvSpPr>
        <p:spPr/>
        <p:txBody>
          <a:bodyPr/>
          <a:lstStyle/>
          <a:p>
            <a:fld id="{D8DA9DAA-006C-4F4B-980E-E3DF019B24E2}" type="slidenum">
              <a:rPr lang="en-US" smtClean="0"/>
              <a:pPr/>
              <a:t>2</a:t>
            </a:fld>
            <a:endParaRPr lang="en-US" dirty="0"/>
          </a:p>
        </p:txBody>
      </p:sp>
      <p:sp>
        <p:nvSpPr>
          <p:cNvPr id="10" name="Segnaposto contenuto 9">
            <a:extLst>
              <a:ext uri="{FF2B5EF4-FFF2-40B4-BE49-F238E27FC236}">
                <a16:creationId xmlns:a16="http://schemas.microsoft.com/office/drawing/2014/main" id="{ECA5D033-EFC0-A2E7-0721-391FAA81CC73}"/>
              </a:ext>
            </a:extLst>
          </p:cNvPr>
          <p:cNvSpPr>
            <a:spLocks noGrp="1"/>
          </p:cNvSpPr>
          <p:nvPr>
            <p:ph idx="1"/>
          </p:nvPr>
        </p:nvSpPr>
        <p:spPr>
          <a:xfrm>
            <a:off x="631261" y="2070208"/>
            <a:ext cx="2627789" cy="2717584"/>
          </a:xfrm>
        </p:spPr>
        <p:txBody>
          <a:bodyPr>
            <a:normAutofit/>
          </a:bodyPr>
          <a:lstStyle/>
          <a:p>
            <a:endParaRPr lang="en-US" dirty="0"/>
          </a:p>
          <a:p>
            <a:endParaRPr lang="en-US" dirty="0"/>
          </a:p>
          <a:p>
            <a:pPr marL="0" indent="0">
              <a:buNone/>
            </a:pPr>
            <a:r>
              <a:rPr lang="en-US" b="1" spc="20" dirty="0">
                <a:solidFill>
                  <a:schemeClr val="bg1"/>
                </a:solidFill>
                <a:effectLst/>
                <a:latin typeface="+mj-lt"/>
              </a:rPr>
              <a:t> Aldo Barca                     1000050457</a:t>
            </a:r>
            <a:br>
              <a:rPr lang="en-US" b="1" spc="20" dirty="0">
                <a:solidFill>
                  <a:schemeClr val="bg1"/>
                </a:solidFill>
                <a:effectLst/>
                <a:latin typeface="+mj-lt"/>
              </a:rPr>
            </a:br>
            <a:endParaRPr lang="en-US" dirty="0">
              <a:solidFill>
                <a:schemeClr val="bg1"/>
              </a:solidFill>
            </a:endParaRPr>
          </a:p>
          <a:p>
            <a:endParaRPr lang="it-IT" dirty="0"/>
          </a:p>
        </p:txBody>
      </p:sp>
      <p:sp>
        <p:nvSpPr>
          <p:cNvPr id="7" name="Segnaposto contenuto 9">
            <a:extLst>
              <a:ext uri="{FF2B5EF4-FFF2-40B4-BE49-F238E27FC236}">
                <a16:creationId xmlns:a16="http://schemas.microsoft.com/office/drawing/2014/main" id="{71F41A0C-EE7B-40F0-8B53-5F60D931AFB4}"/>
              </a:ext>
            </a:extLst>
          </p:cNvPr>
          <p:cNvSpPr txBox="1">
            <a:spLocks/>
          </p:cNvSpPr>
          <p:nvPr/>
        </p:nvSpPr>
        <p:spPr>
          <a:xfrm>
            <a:off x="3797156" y="2070208"/>
            <a:ext cx="4001107" cy="239836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pPr marL="0" indent="0">
              <a:buFont typeface="Arial" panose="020B0604020202020204" pitchFamily="34" charset="0"/>
              <a:buNone/>
            </a:pPr>
            <a:r>
              <a:rPr lang="en-US" b="1" spc="20" dirty="0">
                <a:latin typeface="+mj-lt"/>
              </a:rPr>
              <a:t>  Francesco </a:t>
            </a:r>
            <a:r>
              <a:rPr lang="en-US" b="1" spc="20" dirty="0" err="1">
                <a:latin typeface="+mj-lt"/>
              </a:rPr>
              <a:t>Cerruto</a:t>
            </a:r>
            <a:r>
              <a:rPr lang="en-US" b="1" spc="20" dirty="0">
                <a:latin typeface="+mj-lt"/>
              </a:rPr>
              <a:t>   	1000005927</a:t>
            </a:r>
            <a:br>
              <a:rPr lang="en-US" b="1" spc="20" dirty="0">
                <a:latin typeface="+mj-lt"/>
              </a:rPr>
            </a:br>
            <a:endParaRPr lang="en-US" dirty="0"/>
          </a:p>
          <a:p>
            <a:endParaRPr lang="it-IT" dirty="0"/>
          </a:p>
        </p:txBody>
      </p:sp>
      <p:sp>
        <p:nvSpPr>
          <p:cNvPr id="8" name="Segnaposto contenuto 9">
            <a:extLst>
              <a:ext uri="{FF2B5EF4-FFF2-40B4-BE49-F238E27FC236}">
                <a16:creationId xmlns:a16="http://schemas.microsoft.com/office/drawing/2014/main" id="{72FDC1CE-DBE6-4AA7-B636-29311162EA36}"/>
              </a:ext>
            </a:extLst>
          </p:cNvPr>
          <p:cNvSpPr txBox="1">
            <a:spLocks/>
          </p:cNvSpPr>
          <p:nvPr/>
        </p:nvSpPr>
        <p:spPr>
          <a:xfrm>
            <a:off x="8158815" y="2224304"/>
            <a:ext cx="4358698" cy="285645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pPr marL="0" indent="0">
              <a:buFont typeface="Arial" panose="020B0604020202020204" pitchFamily="34" charset="0"/>
              <a:buNone/>
            </a:pPr>
            <a:r>
              <a:rPr lang="en-US" b="1" spc="20" dirty="0">
                <a:latin typeface="+mj-lt"/>
              </a:rPr>
              <a:t>  Giovanni </a:t>
            </a:r>
            <a:r>
              <a:rPr lang="en-US" b="1" spc="20" dirty="0" err="1">
                <a:latin typeface="+mj-lt"/>
              </a:rPr>
              <a:t>Traina</a:t>
            </a:r>
            <a:endParaRPr lang="en-US" b="1" spc="20" dirty="0">
              <a:latin typeface="+mj-lt"/>
            </a:endParaRPr>
          </a:p>
          <a:p>
            <a:pPr marL="0" indent="0">
              <a:buFont typeface="Arial" panose="020B0604020202020204" pitchFamily="34" charset="0"/>
              <a:buNone/>
            </a:pPr>
            <a:r>
              <a:rPr lang="en-US" b="1" spc="20" dirty="0">
                <a:latin typeface="+mj-lt"/>
              </a:rPr>
              <a:t>      1000053629 </a:t>
            </a:r>
            <a:endParaRPr lang="it-IT" dirty="0"/>
          </a:p>
          <a:p>
            <a:pPr marL="0" indent="0">
              <a:buFont typeface="Arial" panose="020B0604020202020204" pitchFamily="34" charset="0"/>
              <a:buNone/>
            </a:pPr>
            <a:br>
              <a:rPr lang="en-US" b="1" spc="20" dirty="0">
                <a:latin typeface="+mj-lt"/>
              </a:rPr>
            </a:br>
            <a:endParaRPr lang="en-US" dirty="0"/>
          </a:p>
          <a:p>
            <a:endParaRPr lang="it-IT" dirty="0"/>
          </a:p>
        </p:txBody>
      </p:sp>
    </p:spTree>
    <p:extLst>
      <p:ext uri="{BB962C8B-B14F-4D97-AF65-F5344CB8AC3E}">
        <p14:creationId xmlns:p14="http://schemas.microsoft.com/office/powerpoint/2010/main" val="23168440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DDBBC93-70DF-4E4E-98E3-08124185AB18}"/>
              </a:ext>
            </a:extLst>
          </p:cNvPr>
          <p:cNvSpPr>
            <a:spLocks noGrp="1"/>
          </p:cNvSpPr>
          <p:nvPr>
            <p:ph type="title"/>
          </p:nvPr>
        </p:nvSpPr>
        <p:spPr/>
        <p:txBody>
          <a:bodyPr/>
          <a:lstStyle/>
          <a:p>
            <a:r>
              <a:rPr lang="en-US" dirty="0">
                <a:latin typeface="+mn-lt"/>
              </a:rPr>
              <a:t>Outline</a:t>
            </a:r>
            <a:endParaRPr lang="en-US" dirty="0"/>
          </a:p>
        </p:txBody>
      </p:sp>
      <p:sp>
        <p:nvSpPr>
          <p:cNvPr id="4" name="Text Placeholder 3">
            <a:extLst>
              <a:ext uri="{FF2B5EF4-FFF2-40B4-BE49-F238E27FC236}">
                <a16:creationId xmlns:a16="http://schemas.microsoft.com/office/drawing/2014/main" id="{65DE74E9-AA78-46C1-845A-0B72FA8AF35E}"/>
              </a:ext>
            </a:extLst>
          </p:cNvPr>
          <p:cNvSpPr>
            <a:spLocks noGrp="1"/>
          </p:cNvSpPr>
          <p:nvPr>
            <p:ph type="body" sz="quarter" idx="13"/>
          </p:nvPr>
        </p:nvSpPr>
        <p:spPr/>
        <p:txBody>
          <a:bodyPr/>
          <a:lstStyle/>
          <a:p>
            <a:r>
              <a:rPr lang="it-IT" dirty="0"/>
              <a:t>The </a:t>
            </a:r>
            <a:r>
              <a:rPr lang="it-IT" dirty="0" err="1"/>
              <a:t>issue</a:t>
            </a:r>
            <a:endParaRPr lang="it-IT" dirty="0"/>
          </a:p>
          <a:p>
            <a:r>
              <a:rPr lang="it-IT" dirty="0"/>
              <a:t>The </a:t>
            </a:r>
            <a:r>
              <a:rPr lang="it-IT" dirty="0" err="1"/>
              <a:t>technology</a:t>
            </a:r>
            <a:r>
              <a:rPr lang="it-IT" dirty="0"/>
              <a:t>(</a:t>
            </a:r>
            <a:r>
              <a:rPr lang="it-IT" dirty="0" err="1"/>
              <a:t>ies</a:t>
            </a:r>
            <a:r>
              <a:rPr lang="it-IT" dirty="0"/>
              <a:t>)</a:t>
            </a:r>
          </a:p>
          <a:p>
            <a:r>
              <a:rPr lang="it-IT" dirty="0"/>
              <a:t>The </a:t>
            </a:r>
            <a:r>
              <a:rPr lang="it-IT" dirty="0" err="1"/>
              <a:t>key</a:t>
            </a:r>
            <a:r>
              <a:rPr lang="it-IT" dirty="0"/>
              <a:t> </a:t>
            </a:r>
            <a:r>
              <a:rPr lang="it-IT" dirty="0" err="1"/>
              <a:t>points</a:t>
            </a:r>
            <a:endParaRPr lang="it-IT" dirty="0"/>
          </a:p>
          <a:p>
            <a:r>
              <a:rPr lang="it-IT" dirty="0"/>
              <a:t>Critical </a:t>
            </a:r>
            <a:r>
              <a:rPr lang="it-IT" dirty="0" err="1"/>
              <a:t>analysis</a:t>
            </a:r>
            <a:endParaRPr lang="it-IT" dirty="0"/>
          </a:p>
          <a:p>
            <a:r>
              <a:rPr lang="it-IT" dirty="0" err="1"/>
              <a:t>Strengths</a:t>
            </a:r>
            <a:r>
              <a:rPr lang="it-IT" dirty="0"/>
              <a:t> and </a:t>
            </a:r>
            <a:r>
              <a:rPr lang="it-IT" dirty="0" err="1"/>
              <a:t>weaknesses</a:t>
            </a:r>
            <a:endParaRPr lang="it-IT" dirty="0"/>
          </a:p>
          <a:p>
            <a:r>
              <a:rPr lang="it-IT" dirty="0" err="1"/>
              <a:t>Conclusions</a:t>
            </a:r>
            <a:endParaRPr lang="it-IT" dirty="0"/>
          </a:p>
        </p:txBody>
      </p:sp>
      <p:pic>
        <p:nvPicPr>
          <p:cNvPr id="6" name="Picture Placeholder 5" descr="mountains at sunset">
            <a:extLst>
              <a:ext uri="{FF2B5EF4-FFF2-40B4-BE49-F238E27FC236}">
                <a16:creationId xmlns:a16="http://schemas.microsoft.com/office/drawing/2014/main" id="{4642631A-6ABE-41EA-A308-9CF1230F1421}"/>
              </a:ext>
            </a:extLst>
          </p:cNvPr>
          <p:cNvPicPr>
            <a:picLocks noGrp="1" noChangeAspect="1"/>
          </p:cNvPicPr>
          <p:nvPr>
            <p:ph type="pic" sz="quarter" idx="14"/>
          </p:nvPr>
        </p:nvPicPr>
        <p:blipFill rotWithShape="1">
          <a:blip r:embed="rId2"/>
          <a:srcRect/>
          <a:stretch/>
        </p:blipFill>
        <p:spPr/>
      </p:pic>
      <p:sp>
        <p:nvSpPr>
          <p:cNvPr id="7" name="Date Placeholder 6">
            <a:extLst>
              <a:ext uri="{FF2B5EF4-FFF2-40B4-BE49-F238E27FC236}">
                <a16:creationId xmlns:a16="http://schemas.microsoft.com/office/drawing/2014/main" id="{05C25F72-F9A7-42F9-9720-0801ED77D4D1}"/>
              </a:ext>
            </a:extLst>
          </p:cNvPr>
          <p:cNvSpPr>
            <a:spLocks noGrp="1"/>
          </p:cNvSpPr>
          <p:nvPr>
            <p:ph type="dt" sz="half" idx="10"/>
          </p:nvPr>
        </p:nvSpPr>
        <p:spPr/>
        <p:txBody>
          <a:bodyPr/>
          <a:lstStyle/>
          <a:p>
            <a:r>
              <a:rPr lang="en-US" dirty="0"/>
              <a:t>01/07/2024</a:t>
            </a:r>
          </a:p>
        </p:txBody>
      </p:sp>
      <p:sp>
        <p:nvSpPr>
          <p:cNvPr id="8" name="Footer Placeholder 7">
            <a:extLst>
              <a:ext uri="{FF2B5EF4-FFF2-40B4-BE49-F238E27FC236}">
                <a16:creationId xmlns:a16="http://schemas.microsoft.com/office/drawing/2014/main" id="{AEEDFC2F-FF0A-4EC9-A0BB-0AA2B1E6BA4A}"/>
              </a:ext>
            </a:extLst>
          </p:cNvPr>
          <p:cNvSpPr>
            <a:spLocks noGrp="1"/>
          </p:cNvSpPr>
          <p:nvPr>
            <p:ph type="ftr" sz="quarter" idx="11"/>
          </p:nvPr>
        </p:nvSpPr>
        <p:spPr>
          <a:xfrm rot="16200000">
            <a:off x="-521291" y="1911180"/>
            <a:ext cx="2788920" cy="419821"/>
          </a:xfrm>
        </p:spPr>
        <p:txBody>
          <a:bodyPr/>
          <a:lstStyle/>
          <a:p>
            <a:r>
              <a:rPr lang="en-US" dirty="0"/>
              <a:t>Towards machines that understand people</a:t>
            </a:r>
          </a:p>
        </p:txBody>
      </p:sp>
      <p:sp>
        <p:nvSpPr>
          <p:cNvPr id="9" name="Slide Number Placeholder 8">
            <a:extLst>
              <a:ext uri="{FF2B5EF4-FFF2-40B4-BE49-F238E27FC236}">
                <a16:creationId xmlns:a16="http://schemas.microsoft.com/office/drawing/2014/main" id="{6DCF8D89-56D9-4E2B-9838-07DFB6E9D2BB}"/>
              </a:ext>
            </a:extLst>
          </p:cNvPr>
          <p:cNvSpPr>
            <a:spLocks noGrp="1"/>
          </p:cNvSpPr>
          <p:nvPr>
            <p:ph type="sldNum" sz="quarter" idx="12"/>
          </p:nvPr>
        </p:nvSpPr>
        <p:spPr/>
        <p:txBody>
          <a:bodyPr/>
          <a:lstStyle/>
          <a:p>
            <a:fld id="{D8DA9DAA-006C-4F4B-980E-E3DF019B24E2}" type="slidenum">
              <a:rPr lang="en-US" smtClean="0"/>
              <a:pPr/>
              <a:t>3</a:t>
            </a:fld>
            <a:endParaRPr lang="en-US" dirty="0"/>
          </a:p>
        </p:txBody>
      </p:sp>
    </p:spTree>
    <p:extLst>
      <p:ext uri="{BB962C8B-B14F-4D97-AF65-F5344CB8AC3E}">
        <p14:creationId xmlns:p14="http://schemas.microsoft.com/office/powerpoint/2010/main" val="16135980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115FF41-AFA4-4D25-AB42-AB034F4B4FEC}"/>
              </a:ext>
            </a:extLst>
          </p:cNvPr>
          <p:cNvSpPr>
            <a:spLocks noGrp="1"/>
          </p:cNvSpPr>
          <p:nvPr>
            <p:ph type="title"/>
          </p:nvPr>
        </p:nvSpPr>
        <p:spPr/>
        <p:txBody>
          <a:bodyPr/>
          <a:lstStyle/>
          <a:p>
            <a:r>
              <a:rPr lang="en-US" sz="5400" dirty="0"/>
              <a:t>The issue</a:t>
            </a:r>
            <a:endParaRPr lang="en-US" dirty="0"/>
          </a:p>
        </p:txBody>
      </p:sp>
      <p:sp>
        <p:nvSpPr>
          <p:cNvPr id="4" name="Content Placeholder 3">
            <a:extLst>
              <a:ext uri="{FF2B5EF4-FFF2-40B4-BE49-F238E27FC236}">
                <a16:creationId xmlns:a16="http://schemas.microsoft.com/office/drawing/2014/main" id="{B0881FA9-F3B0-4912-B0E1-352094195C30}"/>
              </a:ext>
            </a:extLst>
          </p:cNvPr>
          <p:cNvSpPr>
            <a:spLocks noGrp="1"/>
          </p:cNvSpPr>
          <p:nvPr>
            <p:ph idx="1"/>
          </p:nvPr>
        </p:nvSpPr>
        <p:spPr/>
        <p:txBody>
          <a:bodyPr>
            <a:normAutofit fontScale="85000" lnSpcReduction="10000"/>
          </a:bodyPr>
          <a:lstStyle/>
          <a:p>
            <a:r>
              <a:rPr lang="en-US" dirty="0"/>
              <a:t>The ability to estimate the state of a human partner is an insufficient basis on which to build cooperative agents. Also needed is an ability to predict how people adapt their behavior in response to an agent’s actions. We propose a new approach based on computational rationality, which models humans based on the idea that predictions can be derived by calculating policies that are approximately optimal given human-like bounds. Computational rationality brings together reinforcement learning and cognitive modeling in pursuit of this goal, facilitating machine understanding of humans</a:t>
            </a:r>
          </a:p>
        </p:txBody>
      </p:sp>
      <p:pic>
        <p:nvPicPr>
          <p:cNvPr id="8" name="Picture Placeholder 7" descr="mountains under the night sky just before dawn">
            <a:extLst>
              <a:ext uri="{FF2B5EF4-FFF2-40B4-BE49-F238E27FC236}">
                <a16:creationId xmlns:a16="http://schemas.microsoft.com/office/drawing/2014/main" id="{B53D1AAB-32B2-4F04-828F-AB1C758AF004}"/>
              </a:ext>
            </a:extLst>
          </p:cNvPr>
          <p:cNvPicPr>
            <a:picLocks noGrp="1" noChangeAspect="1"/>
          </p:cNvPicPr>
          <p:nvPr>
            <p:ph type="pic" sz="quarter" idx="13"/>
          </p:nvPr>
        </p:nvPicPr>
        <p:blipFill rotWithShape="1">
          <a:blip r:embed="rId2"/>
          <a:srcRect l="71" r="71"/>
          <a:stretch/>
        </p:blipFill>
        <p:spPr/>
      </p:pic>
      <p:sp>
        <p:nvSpPr>
          <p:cNvPr id="9" name="Date Placeholder 8">
            <a:extLst>
              <a:ext uri="{FF2B5EF4-FFF2-40B4-BE49-F238E27FC236}">
                <a16:creationId xmlns:a16="http://schemas.microsoft.com/office/drawing/2014/main" id="{D45C472E-4078-40A0-83A2-652E8356EDCB}"/>
              </a:ext>
            </a:extLst>
          </p:cNvPr>
          <p:cNvSpPr>
            <a:spLocks noGrp="1"/>
          </p:cNvSpPr>
          <p:nvPr>
            <p:ph type="dt" sz="half" idx="10"/>
          </p:nvPr>
        </p:nvSpPr>
        <p:spPr/>
        <p:txBody>
          <a:bodyPr/>
          <a:lstStyle/>
          <a:p>
            <a:r>
              <a:rPr lang="en-US" dirty="0"/>
              <a:t>01/07/2024</a:t>
            </a:r>
          </a:p>
        </p:txBody>
      </p:sp>
      <p:sp>
        <p:nvSpPr>
          <p:cNvPr id="10" name="Footer Placeholder 9">
            <a:extLst>
              <a:ext uri="{FF2B5EF4-FFF2-40B4-BE49-F238E27FC236}">
                <a16:creationId xmlns:a16="http://schemas.microsoft.com/office/drawing/2014/main" id="{A8C7C3A0-5E78-49C8-B8D4-F3DF62B2BC93}"/>
              </a:ext>
            </a:extLst>
          </p:cNvPr>
          <p:cNvSpPr>
            <a:spLocks noGrp="1"/>
          </p:cNvSpPr>
          <p:nvPr>
            <p:ph type="ftr" sz="quarter" idx="11"/>
          </p:nvPr>
        </p:nvSpPr>
        <p:spPr/>
        <p:txBody>
          <a:bodyPr/>
          <a:lstStyle/>
          <a:p>
            <a:r>
              <a:rPr lang="en-US" dirty="0"/>
              <a:t>Towards machines that understand people</a:t>
            </a:r>
          </a:p>
        </p:txBody>
      </p:sp>
      <p:sp>
        <p:nvSpPr>
          <p:cNvPr id="11" name="Slide Number Placeholder 10">
            <a:extLst>
              <a:ext uri="{FF2B5EF4-FFF2-40B4-BE49-F238E27FC236}">
                <a16:creationId xmlns:a16="http://schemas.microsoft.com/office/drawing/2014/main" id="{56AE2454-CE9A-4A6B-AB5A-349E0D967654}"/>
              </a:ext>
            </a:extLst>
          </p:cNvPr>
          <p:cNvSpPr>
            <a:spLocks noGrp="1"/>
          </p:cNvSpPr>
          <p:nvPr>
            <p:ph type="sldNum" sz="quarter" idx="12"/>
          </p:nvPr>
        </p:nvSpPr>
        <p:spPr/>
        <p:txBody>
          <a:bodyPr/>
          <a:lstStyle/>
          <a:p>
            <a:fld id="{D8DA9DAA-006C-4F4B-980E-E3DF019B24E2}" type="slidenum">
              <a:rPr lang="en-US" smtClean="0"/>
              <a:pPr/>
              <a:t>4</a:t>
            </a:fld>
            <a:endParaRPr lang="en-US" dirty="0"/>
          </a:p>
        </p:txBody>
      </p:sp>
    </p:spTree>
    <p:extLst>
      <p:ext uri="{BB962C8B-B14F-4D97-AF65-F5344CB8AC3E}">
        <p14:creationId xmlns:p14="http://schemas.microsoft.com/office/powerpoint/2010/main" val="3653349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F2FB0B-15EC-453B-BC9B-69AD35DDCEA3}"/>
              </a:ext>
            </a:extLst>
          </p:cNvPr>
          <p:cNvSpPr>
            <a:spLocks noGrp="1"/>
          </p:cNvSpPr>
          <p:nvPr>
            <p:ph type="ctrTitle"/>
          </p:nvPr>
        </p:nvSpPr>
        <p:spPr/>
        <p:txBody>
          <a:bodyPr/>
          <a:lstStyle/>
          <a:p>
            <a:r>
              <a:rPr lang="en-US" b="1" cap="all" spc="400" dirty="0">
                <a:solidFill>
                  <a:schemeClr val="bg1"/>
                </a:solidFill>
                <a:latin typeface="+mn-lt"/>
              </a:rPr>
              <a:t>Description</a:t>
            </a:r>
            <a:endParaRPr lang="en-US" dirty="0"/>
          </a:p>
        </p:txBody>
      </p:sp>
      <p:sp>
        <p:nvSpPr>
          <p:cNvPr id="3" name="Subtitle 2">
            <a:extLst>
              <a:ext uri="{FF2B5EF4-FFF2-40B4-BE49-F238E27FC236}">
                <a16:creationId xmlns:a16="http://schemas.microsoft.com/office/drawing/2014/main" id="{05408798-0DB3-46BF-880E-7BB904D700F6}"/>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22278825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115FF41-AFA4-4D25-AB42-AB034F4B4FEC}"/>
              </a:ext>
            </a:extLst>
          </p:cNvPr>
          <p:cNvSpPr>
            <a:spLocks noGrp="1"/>
          </p:cNvSpPr>
          <p:nvPr>
            <p:ph type="title"/>
          </p:nvPr>
        </p:nvSpPr>
        <p:spPr>
          <a:xfrm>
            <a:off x="5749534" y="1194102"/>
            <a:ext cx="6190488" cy="1179576"/>
          </a:xfrm>
        </p:spPr>
        <p:txBody>
          <a:bodyPr/>
          <a:lstStyle/>
          <a:p>
            <a:r>
              <a:rPr lang="en-US" sz="5400" dirty="0"/>
              <a:t>Technologies</a:t>
            </a:r>
            <a:endParaRPr lang="en-US" dirty="0"/>
          </a:p>
        </p:txBody>
      </p:sp>
      <p:sp>
        <p:nvSpPr>
          <p:cNvPr id="4" name="Content Placeholder 3">
            <a:extLst>
              <a:ext uri="{FF2B5EF4-FFF2-40B4-BE49-F238E27FC236}">
                <a16:creationId xmlns:a16="http://schemas.microsoft.com/office/drawing/2014/main" id="{B0881FA9-F3B0-4912-B0E1-352094195C30}"/>
              </a:ext>
            </a:extLst>
          </p:cNvPr>
          <p:cNvSpPr>
            <a:spLocks noGrp="1"/>
          </p:cNvSpPr>
          <p:nvPr>
            <p:ph idx="1"/>
          </p:nvPr>
        </p:nvSpPr>
        <p:spPr>
          <a:xfrm>
            <a:off x="5385353" y="3138521"/>
            <a:ext cx="6190488" cy="2168690"/>
          </a:xfrm>
        </p:spPr>
        <p:txBody>
          <a:bodyPr>
            <a:normAutofit/>
          </a:bodyPr>
          <a:lstStyle/>
          <a:p>
            <a:pPr marL="342900" lvl="0" indent="-342900" algn="just">
              <a:lnSpc>
                <a:spcPct val="107000"/>
              </a:lnSpc>
              <a:buFont typeface="Symbol" panose="05050102010706020507" pitchFamily="18" charset="2"/>
              <a:buChar char=""/>
            </a:pPr>
            <a:r>
              <a:rPr lang="en-US" dirty="0">
                <a:effectLst/>
                <a:latin typeface="Calibri" panose="020F0502020204030204" pitchFamily="34" charset="0"/>
                <a:ea typeface="Calibri" panose="020F0502020204030204" pitchFamily="34" charset="0"/>
                <a:cs typeface="Times New Roman" panose="02020603050405020304" pitchFamily="18" charset="0"/>
              </a:rPr>
              <a:t>Markovian decision problem</a:t>
            </a:r>
          </a:p>
          <a:p>
            <a:pPr marL="342900" lvl="0" indent="-342900" algn="just">
              <a:lnSpc>
                <a:spcPct val="107000"/>
              </a:lnSpc>
              <a:buFont typeface="Symbol" panose="05050102010706020507" pitchFamily="18" charset="2"/>
              <a:buChar char=""/>
            </a:pPr>
            <a:r>
              <a:rPr lang="en-US" dirty="0">
                <a:latin typeface="Calibri" panose="020F0502020204030204" pitchFamily="34" charset="0"/>
                <a:ea typeface="Calibri" panose="020F0502020204030204" pitchFamily="34" charset="0"/>
                <a:cs typeface="Times New Roman" panose="02020603050405020304" pitchFamily="18" charset="0"/>
              </a:rPr>
              <a:t>Inverse Reinforcement Learning</a:t>
            </a:r>
          </a:p>
          <a:p>
            <a:pPr marL="342900" lvl="0" indent="-342900" algn="just">
              <a:lnSpc>
                <a:spcPct val="107000"/>
              </a:lnSpc>
              <a:buFont typeface="Symbol" panose="05050102010706020507" pitchFamily="18" charset="2"/>
              <a:buChar char=""/>
            </a:pPr>
            <a:r>
              <a:rPr lang="en-US" dirty="0">
                <a:latin typeface="Calibri" panose="020F0502020204030204" pitchFamily="34" charset="0"/>
                <a:ea typeface="Calibri" panose="020F0502020204030204" pitchFamily="34" charset="0"/>
                <a:cs typeface="Times New Roman" panose="02020603050405020304" pitchFamily="18" charset="0"/>
              </a:rPr>
              <a:t>Likelihood free inference</a:t>
            </a:r>
          </a:p>
          <a:p>
            <a:pPr marL="342900" lvl="0" indent="-342900" algn="just">
              <a:lnSpc>
                <a:spcPct val="107000"/>
              </a:lnSpc>
              <a:buFont typeface="Symbol" panose="05050102010706020507" pitchFamily="18" charset="2"/>
              <a:buChar char=""/>
            </a:pPr>
            <a:r>
              <a:rPr lang="en-US" dirty="0">
                <a:latin typeface="Calibri" panose="020F0502020204030204" pitchFamily="34" charset="0"/>
                <a:ea typeface="Calibri" panose="020F0502020204030204" pitchFamily="34" charset="0"/>
                <a:cs typeface="Times New Roman" panose="02020603050405020304" pitchFamily="18" charset="0"/>
              </a:rPr>
              <a:t>Computationally rational model</a:t>
            </a:r>
          </a:p>
          <a:p>
            <a:pPr marL="342900" lvl="0" indent="-342900" algn="just">
              <a:lnSpc>
                <a:spcPct val="107000"/>
              </a:lnSpc>
              <a:buFont typeface="Symbol" panose="05050102010706020507" pitchFamily="18" charset="2"/>
              <a:buChar char=""/>
            </a:pPr>
            <a:endParaRPr lang="en-US"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Symbol" panose="05050102010706020507" pitchFamily="18" charset="2"/>
              <a:buChar char=""/>
            </a:pPr>
            <a:endParaRPr lang="en-US" dirty="0">
              <a:effectLst/>
              <a:latin typeface="Calibri" panose="020F0502020204030204" pitchFamily="34" charset="0"/>
              <a:ea typeface="Calibri" panose="020F0502020204030204" pitchFamily="34" charset="0"/>
              <a:cs typeface="Times New Roman" panose="02020603050405020304" pitchFamily="18" charset="0"/>
            </a:endParaRPr>
          </a:p>
          <a:p>
            <a:pPr lvl="1" indent="0" algn="just">
              <a:lnSpc>
                <a:spcPct val="107000"/>
              </a:lnSpc>
              <a:buNone/>
            </a:pPr>
            <a:endParaRPr lang="en-US"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Symbol" panose="05050102010706020507" pitchFamily="18" charset="2"/>
              <a:buChar char=""/>
            </a:pPr>
            <a:endParaRPr lang="en-US" dirty="0">
              <a:latin typeface="Calibri" panose="020F0502020204030204" pitchFamily="34" charset="0"/>
              <a:ea typeface="Calibri" panose="020F0502020204030204" pitchFamily="34" charset="0"/>
              <a:cs typeface="Times New Roman" panose="02020603050405020304" pitchFamily="18" charset="0"/>
            </a:endParaRPr>
          </a:p>
          <a:p>
            <a:pPr marL="514350" indent="-285750" algn="just">
              <a:lnSpc>
                <a:spcPct val="107000"/>
              </a:lnSpc>
              <a:spcAft>
                <a:spcPts val="800"/>
              </a:spcAft>
              <a:buFont typeface="Courier New" panose="02070309020205020404" pitchFamily="49" charset="0"/>
              <a:buChar char="o"/>
            </a:pPr>
            <a:endParaRPr lang="it-IT" sz="24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pic>
        <p:nvPicPr>
          <p:cNvPr id="8" name="Picture Placeholder 7" descr="mountains under the night sky just before dawn">
            <a:extLst>
              <a:ext uri="{FF2B5EF4-FFF2-40B4-BE49-F238E27FC236}">
                <a16:creationId xmlns:a16="http://schemas.microsoft.com/office/drawing/2014/main" id="{B53D1AAB-32B2-4F04-828F-AB1C758AF004}"/>
              </a:ext>
            </a:extLst>
          </p:cNvPr>
          <p:cNvPicPr>
            <a:picLocks noGrp="1" noChangeAspect="1"/>
          </p:cNvPicPr>
          <p:nvPr>
            <p:ph type="pic" sz="quarter" idx="13"/>
          </p:nvPr>
        </p:nvPicPr>
        <p:blipFill rotWithShape="1">
          <a:blip r:embed="rId2"/>
          <a:srcRect l="71" r="71"/>
          <a:stretch/>
        </p:blipFill>
        <p:spPr>
          <a:xfrm>
            <a:off x="616159" y="2089382"/>
            <a:ext cx="4266960" cy="4266968"/>
          </a:xfrm>
        </p:spPr>
      </p:pic>
      <p:sp>
        <p:nvSpPr>
          <p:cNvPr id="9" name="Date Placeholder 8">
            <a:extLst>
              <a:ext uri="{FF2B5EF4-FFF2-40B4-BE49-F238E27FC236}">
                <a16:creationId xmlns:a16="http://schemas.microsoft.com/office/drawing/2014/main" id="{D45C472E-4078-40A0-83A2-652E8356EDCB}"/>
              </a:ext>
            </a:extLst>
          </p:cNvPr>
          <p:cNvSpPr>
            <a:spLocks noGrp="1"/>
          </p:cNvSpPr>
          <p:nvPr>
            <p:ph type="dt" sz="half" idx="10"/>
          </p:nvPr>
        </p:nvSpPr>
        <p:spPr/>
        <p:txBody>
          <a:bodyPr/>
          <a:lstStyle/>
          <a:p>
            <a:r>
              <a:rPr lang="en-US" dirty="0"/>
              <a:t>01/07/2024</a:t>
            </a:r>
          </a:p>
        </p:txBody>
      </p:sp>
      <p:sp>
        <p:nvSpPr>
          <p:cNvPr id="10" name="Footer Placeholder 9">
            <a:extLst>
              <a:ext uri="{FF2B5EF4-FFF2-40B4-BE49-F238E27FC236}">
                <a16:creationId xmlns:a16="http://schemas.microsoft.com/office/drawing/2014/main" id="{A8C7C3A0-5E78-49C8-B8D4-F3DF62B2BC93}"/>
              </a:ext>
            </a:extLst>
          </p:cNvPr>
          <p:cNvSpPr>
            <a:spLocks noGrp="1"/>
          </p:cNvSpPr>
          <p:nvPr>
            <p:ph type="ftr" sz="quarter" idx="11"/>
          </p:nvPr>
        </p:nvSpPr>
        <p:spPr/>
        <p:txBody>
          <a:bodyPr/>
          <a:lstStyle/>
          <a:p>
            <a:r>
              <a:rPr lang="en-US" dirty="0"/>
              <a:t>Towards machines that understand people</a:t>
            </a:r>
          </a:p>
        </p:txBody>
      </p:sp>
      <p:sp>
        <p:nvSpPr>
          <p:cNvPr id="11" name="Slide Number Placeholder 10">
            <a:extLst>
              <a:ext uri="{FF2B5EF4-FFF2-40B4-BE49-F238E27FC236}">
                <a16:creationId xmlns:a16="http://schemas.microsoft.com/office/drawing/2014/main" id="{56AE2454-CE9A-4A6B-AB5A-349E0D967654}"/>
              </a:ext>
            </a:extLst>
          </p:cNvPr>
          <p:cNvSpPr>
            <a:spLocks noGrp="1"/>
          </p:cNvSpPr>
          <p:nvPr>
            <p:ph type="sldNum" sz="quarter" idx="12"/>
          </p:nvPr>
        </p:nvSpPr>
        <p:spPr/>
        <p:txBody>
          <a:bodyPr/>
          <a:lstStyle/>
          <a:p>
            <a:fld id="{D8DA9DAA-006C-4F4B-980E-E3DF019B24E2}" type="slidenum">
              <a:rPr lang="en-US" smtClean="0"/>
              <a:pPr/>
              <a:t>6</a:t>
            </a:fld>
            <a:endParaRPr lang="en-US" dirty="0"/>
          </a:p>
        </p:txBody>
      </p:sp>
    </p:spTree>
    <p:extLst>
      <p:ext uri="{BB962C8B-B14F-4D97-AF65-F5344CB8AC3E}">
        <p14:creationId xmlns:p14="http://schemas.microsoft.com/office/powerpoint/2010/main" val="40509193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115FF41-AFA4-4D25-AB42-AB034F4B4FEC}"/>
              </a:ext>
            </a:extLst>
          </p:cNvPr>
          <p:cNvSpPr>
            <a:spLocks noGrp="1"/>
          </p:cNvSpPr>
          <p:nvPr>
            <p:ph type="title"/>
          </p:nvPr>
        </p:nvSpPr>
        <p:spPr>
          <a:xfrm>
            <a:off x="5749534" y="1194102"/>
            <a:ext cx="6190488" cy="1179576"/>
          </a:xfrm>
        </p:spPr>
        <p:txBody>
          <a:bodyPr/>
          <a:lstStyle/>
          <a:p>
            <a:r>
              <a:rPr lang="en-US" sz="5400" dirty="0"/>
              <a:t>Key points</a:t>
            </a:r>
            <a:endParaRPr lang="en-US" dirty="0"/>
          </a:p>
        </p:txBody>
      </p:sp>
      <p:sp>
        <p:nvSpPr>
          <p:cNvPr id="4" name="Content Placeholder 3">
            <a:extLst>
              <a:ext uri="{FF2B5EF4-FFF2-40B4-BE49-F238E27FC236}">
                <a16:creationId xmlns:a16="http://schemas.microsoft.com/office/drawing/2014/main" id="{B0881FA9-F3B0-4912-B0E1-352094195C30}"/>
              </a:ext>
            </a:extLst>
          </p:cNvPr>
          <p:cNvSpPr>
            <a:spLocks noGrp="1"/>
          </p:cNvSpPr>
          <p:nvPr>
            <p:ph idx="1"/>
          </p:nvPr>
        </p:nvSpPr>
        <p:spPr>
          <a:xfrm>
            <a:off x="5385353" y="2580863"/>
            <a:ext cx="6190488" cy="3346704"/>
          </a:xfrm>
        </p:spPr>
        <p:txBody>
          <a:bodyPr/>
          <a:lstStyle/>
          <a:p>
            <a:pPr marL="342900" lvl="0" indent="-342900" algn="just">
              <a:lnSpc>
                <a:spcPct val="107000"/>
              </a:lnSpc>
              <a:buFont typeface="Symbol" panose="05050102010706020507" pitchFamily="18" charset="2"/>
              <a:buChar char=""/>
            </a:pPr>
            <a:r>
              <a:rPr lang="en-US" dirty="0">
                <a:effectLst/>
                <a:latin typeface="Calibri" panose="020F0502020204030204" pitchFamily="34" charset="0"/>
                <a:ea typeface="Calibri" panose="020F0502020204030204" pitchFamily="34" charset="0"/>
                <a:cs typeface="Times New Roman" panose="02020603050405020304" pitchFamily="18" charset="0"/>
              </a:rPr>
              <a:t>Cooperative agents</a:t>
            </a:r>
          </a:p>
          <a:p>
            <a:pPr marL="571500" lvl="1" indent="-342900" algn="just">
              <a:lnSpc>
                <a:spcPct val="107000"/>
              </a:lnSpc>
              <a:buFont typeface="Wingdings" panose="05000000000000000000" pitchFamily="2" charset="2"/>
              <a:buChar char="§"/>
            </a:pPr>
            <a:r>
              <a:rPr lang="en-US" dirty="0">
                <a:latin typeface="Calibri" panose="020F0502020204030204" pitchFamily="34" charset="0"/>
                <a:ea typeface="Calibri" panose="020F0502020204030204" pitchFamily="34" charset="0"/>
                <a:cs typeface="Times New Roman" panose="02020603050405020304" pitchFamily="18" charset="0"/>
              </a:rPr>
              <a:t>Why?</a:t>
            </a:r>
          </a:p>
          <a:p>
            <a:pPr marL="571500" lvl="1" indent="-342900" algn="just">
              <a:lnSpc>
                <a:spcPct val="107000"/>
              </a:lnSpc>
              <a:buFont typeface="Wingdings" panose="05000000000000000000" pitchFamily="2" charset="2"/>
              <a:buChar char="§"/>
            </a:pPr>
            <a:r>
              <a:rPr lang="en-US" dirty="0">
                <a:effectLst/>
                <a:latin typeface="Calibri" panose="020F0502020204030204" pitchFamily="34" charset="0"/>
                <a:ea typeface="Calibri" panose="020F0502020204030204" pitchFamily="34" charset="0"/>
                <a:cs typeface="Times New Roman" panose="02020603050405020304" pitchFamily="18" charset="0"/>
              </a:rPr>
              <a:t>What if?</a:t>
            </a:r>
            <a:endParaRPr lang="it-IT"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Symbol" panose="05050102010706020507" pitchFamily="18" charset="2"/>
              <a:buChar char=""/>
            </a:pPr>
            <a:r>
              <a:rPr lang="en-US" dirty="0">
                <a:latin typeface="Calibri" panose="020F0502020204030204" pitchFamily="34" charset="0"/>
                <a:ea typeface="Calibri" panose="020F0502020204030204" pitchFamily="34" charset="0"/>
                <a:cs typeface="Times New Roman" panose="02020603050405020304" pitchFamily="18" charset="0"/>
              </a:rPr>
              <a:t>Rational model</a:t>
            </a:r>
          </a:p>
          <a:p>
            <a:pPr marL="571500" lvl="1" indent="-342900" algn="just">
              <a:lnSpc>
                <a:spcPct val="107000"/>
              </a:lnSpc>
              <a:buFont typeface="Wingdings" panose="05000000000000000000" pitchFamily="2" charset="2"/>
              <a:buChar char="§"/>
            </a:pPr>
            <a:r>
              <a:rPr lang="en-US" dirty="0">
                <a:effectLst/>
                <a:latin typeface="Calibri" panose="020F0502020204030204" pitchFamily="34" charset="0"/>
                <a:ea typeface="Calibri" panose="020F0502020204030204" pitchFamily="34" charset="0"/>
                <a:cs typeface="Times New Roman" panose="02020603050405020304" pitchFamily="18" charset="0"/>
              </a:rPr>
              <a:t>Bounded optimization model</a:t>
            </a:r>
          </a:p>
          <a:p>
            <a:pPr marL="571500" lvl="1" indent="-342900" algn="just">
              <a:lnSpc>
                <a:spcPct val="107000"/>
              </a:lnSpc>
              <a:buFont typeface="Wingdings" panose="05000000000000000000" pitchFamily="2" charset="2"/>
              <a:buChar char="§"/>
            </a:pPr>
            <a:r>
              <a:rPr lang="en-US" dirty="0">
                <a:latin typeface="Calibri" panose="020F0502020204030204" pitchFamily="34" charset="0"/>
                <a:ea typeface="Calibri" panose="020F0502020204030204" pitchFamily="34" charset="0"/>
                <a:cs typeface="Times New Roman" panose="02020603050405020304" pitchFamily="18" charset="0"/>
              </a:rPr>
              <a:t>Optimal policy</a:t>
            </a:r>
            <a:endParaRPr lang="en-US" dirty="0">
              <a:effectLst/>
              <a:latin typeface="Calibri" panose="020F0502020204030204" pitchFamily="34" charset="0"/>
              <a:ea typeface="Calibri" panose="020F0502020204030204" pitchFamily="34" charset="0"/>
              <a:cs typeface="Times New Roman" panose="02020603050405020304" pitchFamily="18" charset="0"/>
            </a:endParaRPr>
          </a:p>
          <a:p>
            <a:pPr lvl="1" indent="0" algn="just">
              <a:lnSpc>
                <a:spcPct val="107000"/>
              </a:lnSpc>
              <a:buNone/>
            </a:pPr>
            <a:endParaRPr lang="en-US"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Symbol" panose="05050102010706020507" pitchFamily="18" charset="2"/>
              <a:buChar char=""/>
            </a:pPr>
            <a:endParaRPr lang="en-US" dirty="0">
              <a:latin typeface="Calibri" panose="020F0502020204030204" pitchFamily="34" charset="0"/>
              <a:ea typeface="Calibri" panose="020F0502020204030204" pitchFamily="34" charset="0"/>
              <a:cs typeface="Times New Roman" panose="02020603050405020304" pitchFamily="18" charset="0"/>
            </a:endParaRPr>
          </a:p>
          <a:p>
            <a:pPr marL="514350" indent="-285750" algn="just">
              <a:lnSpc>
                <a:spcPct val="107000"/>
              </a:lnSpc>
              <a:spcAft>
                <a:spcPts val="800"/>
              </a:spcAft>
              <a:buFont typeface="Courier New" panose="02070309020205020404" pitchFamily="49" charset="0"/>
              <a:buChar char="o"/>
            </a:pPr>
            <a:endParaRPr lang="it-IT" sz="24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pic>
        <p:nvPicPr>
          <p:cNvPr id="8" name="Picture Placeholder 7" descr="mountains under the night sky just before dawn">
            <a:extLst>
              <a:ext uri="{FF2B5EF4-FFF2-40B4-BE49-F238E27FC236}">
                <a16:creationId xmlns:a16="http://schemas.microsoft.com/office/drawing/2014/main" id="{B53D1AAB-32B2-4F04-828F-AB1C758AF004}"/>
              </a:ext>
            </a:extLst>
          </p:cNvPr>
          <p:cNvPicPr>
            <a:picLocks noGrp="1" noChangeAspect="1"/>
          </p:cNvPicPr>
          <p:nvPr>
            <p:ph type="pic" sz="quarter" idx="13"/>
          </p:nvPr>
        </p:nvPicPr>
        <p:blipFill rotWithShape="1">
          <a:blip r:embed="rId2"/>
          <a:srcRect l="71" r="71"/>
          <a:stretch/>
        </p:blipFill>
        <p:spPr>
          <a:xfrm>
            <a:off x="616159" y="2089382"/>
            <a:ext cx="4266960" cy="4266968"/>
          </a:xfrm>
        </p:spPr>
      </p:pic>
      <p:sp>
        <p:nvSpPr>
          <p:cNvPr id="9" name="Date Placeholder 8">
            <a:extLst>
              <a:ext uri="{FF2B5EF4-FFF2-40B4-BE49-F238E27FC236}">
                <a16:creationId xmlns:a16="http://schemas.microsoft.com/office/drawing/2014/main" id="{D45C472E-4078-40A0-83A2-652E8356EDCB}"/>
              </a:ext>
            </a:extLst>
          </p:cNvPr>
          <p:cNvSpPr>
            <a:spLocks noGrp="1"/>
          </p:cNvSpPr>
          <p:nvPr>
            <p:ph type="dt" sz="half" idx="10"/>
          </p:nvPr>
        </p:nvSpPr>
        <p:spPr/>
        <p:txBody>
          <a:bodyPr/>
          <a:lstStyle/>
          <a:p>
            <a:r>
              <a:rPr lang="en-US" dirty="0"/>
              <a:t>01/07/2024</a:t>
            </a:r>
          </a:p>
        </p:txBody>
      </p:sp>
      <p:sp>
        <p:nvSpPr>
          <p:cNvPr id="10" name="Footer Placeholder 9">
            <a:extLst>
              <a:ext uri="{FF2B5EF4-FFF2-40B4-BE49-F238E27FC236}">
                <a16:creationId xmlns:a16="http://schemas.microsoft.com/office/drawing/2014/main" id="{A8C7C3A0-5E78-49C8-B8D4-F3DF62B2BC93}"/>
              </a:ext>
            </a:extLst>
          </p:cNvPr>
          <p:cNvSpPr>
            <a:spLocks noGrp="1"/>
          </p:cNvSpPr>
          <p:nvPr>
            <p:ph type="ftr" sz="quarter" idx="11"/>
          </p:nvPr>
        </p:nvSpPr>
        <p:spPr/>
        <p:txBody>
          <a:bodyPr/>
          <a:lstStyle/>
          <a:p>
            <a:r>
              <a:rPr lang="en-US" dirty="0"/>
              <a:t>Towards machines that understand people</a:t>
            </a:r>
          </a:p>
        </p:txBody>
      </p:sp>
      <p:sp>
        <p:nvSpPr>
          <p:cNvPr id="11" name="Slide Number Placeholder 10">
            <a:extLst>
              <a:ext uri="{FF2B5EF4-FFF2-40B4-BE49-F238E27FC236}">
                <a16:creationId xmlns:a16="http://schemas.microsoft.com/office/drawing/2014/main" id="{56AE2454-CE9A-4A6B-AB5A-349E0D967654}"/>
              </a:ext>
            </a:extLst>
          </p:cNvPr>
          <p:cNvSpPr>
            <a:spLocks noGrp="1"/>
          </p:cNvSpPr>
          <p:nvPr>
            <p:ph type="sldNum" sz="quarter" idx="12"/>
          </p:nvPr>
        </p:nvSpPr>
        <p:spPr/>
        <p:txBody>
          <a:bodyPr/>
          <a:lstStyle/>
          <a:p>
            <a:fld id="{D8DA9DAA-006C-4F4B-980E-E3DF019B24E2}" type="slidenum">
              <a:rPr lang="en-US" smtClean="0"/>
              <a:pPr/>
              <a:t>7</a:t>
            </a:fld>
            <a:endParaRPr lang="en-US" dirty="0"/>
          </a:p>
        </p:txBody>
      </p:sp>
    </p:spTree>
    <p:extLst>
      <p:ext uri="{BB962C8B-B14F-4D97-AF65-F5344CB8AC3E}">
        <p14:creationId xmlns:p14="http://schemas.microsoft.com/office/powerpoint/2010/main" val="16871288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F2FB0B-15EC-453B-BC9B-69AD35DDCEA3}"/>
              </a:ext>
            </a:extLst>
          </p:cNvPr>
          <p:cNvSpPr>
            <a:spLocks noGrp="1"/>
          </p:cNvSpPr>
          <p:nvPr>
            <p:ph type="ctrTitle"/>
          </p:nvPr>
        </p:nvSpPr>
        <p:spPr/>
        <p:txBody>
          <a:bodyPr/>
          <a:lstStyle/>
          <a:p>
            <a:r>
              <a:rPr lang="en-US" b="1" cap="all" spc="400" dirty="0">
                <a:solidFill>
                  <a:schemeClr val="bg1"/>
                </a:solidFill>
                <a:latin typeface="+mn-lt"/>
              </a:rPr>
              <a:t>analysis</a:t>
            </a:r>
            <a:endParaRPr lang="en-US" dirty="0"/>
          </a:p>
        </p:txBody>
      </p:sp>
      <p:sp>
        <p:nvSpPr>
          <p:cNvPr id="3" name="Subtitle 2">
            <a:extLst>
              <a:ext uri="{FF2B5EF4-FFF2-40B4-BE49-F238E27FC236}">
                <a16:creationId xmlns:a16="http://schemas.microsoft.com/office/drawing/2014/main" id="{05408798-0DB3-46BF-880E-7BB904D700F6}"/>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17357514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115FF41-AFA4-4D25-AB42-AB034F4B4FEC}"/>
              </a:ext>
            </a:extLst>
          </p:cNvPr>
          <p:cNvSpPr>
            <a:spLocks noGrp="1"/>
          </p:cNvSpPr>
          <p:nvPr>
            <p:ph type="title"/>
          </p:nvPr>
        </p:nvSpPr>
        <p:spPr>
          <a:xfrm>
            <a:off x="5598614" y="909805"/>
            <a:ext cx="6190488" cy="1179576"/>
          </a:xfrm>
        </p:spPr>
        <p:txBody>
          <a:bodyPr/>
          <a:lstStyle/>
          <a:p>
            <a:r>
              <a:rPr lang="en-US" sz="5400" dirty="0"/>
              <a:t>Critical analysis</a:t>
            </a:r>
            <a:endParaRPr lang="en-US" dirty="0"/>
          </a:p>
        </p:txBody>
      </p:sp>
      <p:sp>
        <p:nvSpPr>
          <p:cNvPr id="4" name="Content Placeholder 3">
            <a:extLst>
              <a:ext uri="{FF2B5EF4-FFF2-40B4-BE49-F238E27FC236}">
                <a16:creationId xmlns:a16="http://schemas.microsoft.com/office/drawing/2014/main" id="{B0881FA9-F3B0-4912-B0E1-352094195C30}"/>
              </a:ext>
            </a:extLst>
          </p:cNvPr>
          <p:cNvSpPr>
            <a:spLocks noGrp="1"/>
          </p:cNvSpPr>
          <p:nvPr>
            <p:ph idx="1"/>
          </p:nvPr>
        </p:nvSpPr>
        <p:spPr>
          <a:xfrm>
            <a:off x="5234432" y="2002674"/>
            <a:ext cx="6190488" cy="4353676"/>
          </a:xfrm>
        </p:spPr>
        <p:txBody>
          <a:bodyPr>
            <a:normAutofit/>
          </a:bodyPr>
          <a:lstStyle/>
          <a:p>
            <a:pPr lvl="0" algn="just">
              <a:lnSpc>
                <a:spcPct val="107000"/>
              </a:lnSpc>
            </a:pPr>
            <a:endParaRPr lang="en-US"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Symbol" panose="05050102010706020507" pitchFamily="18" charset="2"/>
              <a:buChar char=""/>
            </a:pPr>
            <a:r>
              <a:rPr lang="en-US" dirty="0">
                <a:effectLst/>
                <a:latin typeface="Calibri" panose="020F0502020204030204" pitchFamily="34" charset="0"/>
                <a:ea typeface="Calibri" panose="020F0502020204030204" pitchFamily="34" charset="0"/>
                <a:cs typeface="Times New Roman" panose="02020603050405020304" pitchFamily="18" charset="0"/>
              </a:rPr>
              <a:t>Proposed ideas</a:t>
            </a:r>
          </a:p>
          <a:p>
            <a:pPr marL="571500" lvl="1" indent="-342900" algn="just">
              <a:lnSpc>
                <a:spcPct val="107000"/>
              </a:lnSpc>
              <a:buFont typeface="Wingdings" panose="05000000000000000000" pitchFamily="2" charset="2"/>
              <a:buChar char="§"/>
            </a:pPr>
            <a:r>
              <a:rPr lang="en-US" dirty="0">
                <a:latin typeface="Calibri" panose="020F0502020204030204" pitchFamily="34" charset="0"/>
                <a:ea typeface="Calibri" panose="020F0502020204030204" pitchFamily="34" charset="0"/>
                <a:cs typeface="Times New Roman" panose="02020603050405020304" pitchFamily="18" charset="0"/>
              </a:rPr>
              <a:t>State of art analysis</a:t>
            </a:r>
          </a:p>
          <a:p>
            <a:pPr marL="571500" lvl="1" indent="-342900" algn="just">
              <a:lnSpc>
                <a:spcPct val="107000"/>
              </a:lnSpc>
              <a:buFont typeface="Wingdings" panose="05000000000000000000" pitchFamily="2" charset="2"/>
              <a:buChar char="§"/>
            </a:pPr>
            <a:r>
              <a:rPr lang="en-US" dirty="0">
                <a:latin typeface="Calibri" panose="020F0502020204030204" pitchFamily="34" charset="0"/>
                <a:ea typeface="Calibri" panose="020F0502020204030204" pitchFamily="34" charset="0"/>
                <a:cs typeface="Times New Roman" panose="02020603050405020304" pitchFamily="18" charset="0"/>
              </a:rPr>
              <a:t>Problem contextualization</a:t>
            </a:r>
            <a:endParaRPr lang="en-US"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Symbol" panose="05050102010706020507" pitchFamily="18" charset="2"/>
              <a:buChar char=""/>
            </a:pPr>
            <a:r>
              <a:rPr lang="en-US" dirty="0">
                <a:effectLst/>
                <a:latin typeface="Calibri" panose="020F0502020204030204" pitchFamily="34" charset="0"/>
                <a:ea typeface="Calibri" panose="020F0502020204030204" pitchFamily="34" charset="0"/>
                <a:cs typeface="Times New Roman" panose="02020603050405020304" pitchFamily="18" charset="0"/>
              </a:rPr>
              <a:t>Methodology</a:t>
            </a:r>
          </a:p>
          <a:p>
            <a:pPr marL="571500" lvl="1" indent="-342900" algn="just">
              <a:lnSpc>
                <a:spcPct val="107000"/>
              </a:lnSpc>
              <a:buFont typeface="Wingdings" panose="05000000000000000000" pitchFamily="2" charset="2"/>
              <a:buChar char="§"/>
            </a:pPr>
            <a:r>
              <a:rPr lang="en-US" dirty="0">
                <a:latin typeface="Calibri" panose="020F0502020204030204" pitchFamily="34" charset="0"/>
                <a:ea typeface="Calibri" panose="020F0502020204030204" pitchFamily="34" charset="0"/>
                <a:cs typeface="Times New Roman" panose="02020603050405020304" pitchFamily="18" charset="0"/>
              </a:rPr>
              <a:t>Analytic definition</a:t>
            </a:r>
          </a:p>
          <a:p>
            <a:pPr marL="571500" lvl="1" indent="-342900" algn="just">
              <a:lnSpc>
                <a:spcPct val="107000"/>
              </a:lnSpc>
              <a:buFont typeface="Wingdings" panose="05000000000000000000" pitchFamily="2" charset="2"/>
              <a:buChar char="§"/>
            </a:pPr>
            <a:r>
              <a:rPr lang="en-US" dirty="0">
                <a:effectLst/>
                <a:latin typeface="Calibri" panose="020F0502020204030204" pitchFamily="34" charset="0"/>
                <a:ea typeface="Calibri" panose="020F0502020204030204" pitchFamily="34" charset="0"/>
                <a:cs typeface="Times New Roman" panose="02020603050405020304" pitchFamily="18" charset="0"/>
              </a:rPr>
              <a:t>Well-known technologies</a:t>
            </a:r>
          </a:p>
          <a:p>
            <a:pPr marL="342900" lvl="0" indent="-342900" algn="just">
              <a:lnSpc>
                <a:spcPct val="107000"/>
              </a:lnSpc>
              <a:buFont typeface="Symbol" panose="05050102010706020507" pitchFamily="18" charset="2"/>
              <a:buChar char=""/>
            </a:pPr>
            <a:r>
              <a:rPr lang="en-US" dirty="0" err="1">
                <a:effectLst/>
                <a:latin typeface="Calibri" panose="020F0502020204030204" pitchFamily="34" charset="0"/>
                <a:ea typeface="Calibri" panose="020F0502020204030204" pitchFamily="34" charset="0"/>
                <a:cs typeface="Times New Roman" panose="02020603050405020304" pitchFamily="18" charset="0"/>
              </a:rPr>
              <a:t>Comunication</a:t>
            </a:r>
            <a:endParaRPr lang="en-US" dirty="0">
              <a:effectLst/>
              <a:latin typeface="Calibri" panose="020F0502020204030204" pitchFamily="34" charset="0"/>
              <a:ea typeface="Calibri" panose="020F0502020204030204" pitchFamily="34" charset="0"/>
              <a:cs typeface="Times New Roman" panose="02020603050405020304" pitchFamily="18" charset="0"/>
            </a:endParaRPr>
          </a:p>
          <a:p>
            <a:pPr marL="571500" lvl="1" indent="-342900" algn="just">
              <a:lnSpc>
                <a:spcPct val="107000"/>
              </a:lnSpc>
              <a:buFont typeface="Wingdings" panose="05000000000000000000" pitchFamily="2" charset="2"/>
              <a:buChar char="§"/>
            </a:pPr>
            <a:r>
              <a:rPr lang="en-US" dirty="0">
                <a:latin typeface="Calibri" panose="020F0502020204030204" pitchFamily="34" charset="0"/>
                <a:ea typeface="Calibri" panose="020F0502020204030204" pitchFamily="34" charset="0"/>
                <a:cs typeface="Times New Roman" panose="02020603050405020304" pitchFamily="18" charset="0"/>
              </a:rPr>
              <a:t>Domain expert</a:t>
            </a:r>
          </a:p>
          <a:p>
            <a:pPr marL="571500" lvl="1" indent="-342900" algn="just">
              <a:lnSpc>
                <a:spcPct val="107000"/>
              </a:lnSpc>
              <a:buFont typeface="Wingdings" panose="05000000000000000000" pitchFamily="2" charset="2"/>
              <a:buChar char="§"/>
            </a:pPr>
            <a:r>
              <a:rPr lang="en-US" dirty="0">
                <a:latin typeface="Calibri" panose="020F0502020204030204" pitchFamily="34" charset="0"/>
                <a:ea typeface="Calibri" panose="020F0502020204030204" pitchFamily="34" charset="0"/>
                <a:cs typeface="Times New Roman" panose="02020603050405020304" pitchFamily="18" charset="0"/>
              </a:rPr>
              <a:t>Technical terms</a:t>
            </a:r>
          </a:p>
          <a:p>
            <a:pPr marL="571500" lvl="1" indent="-342900" algn="just">
              <a:lnSpc>
                <a:spcPct val="107000"/>
              </a:lnSpc>
              <a:buFont typeface="Wingdings" panose="05000000000000000000" pitchFamily="2" charset="2"/>
              <a:buChar char="§"/>
            </a:pPr>
            <a:r>
              <a:rPr lang="en-US" dirty="0">
                <a:latin typeface="Calibri" panose="020F0502020204030204" pitchFamily="34" charset="0"/>
                <a:ea typeface="Calibri" panose="020F0502020204030204" pitchFamily="34" charset="0"/>
                <a:cs typeface="Times New Roman" panose="02020603050405020304" pitchFamily="18" charset="0"/>
              </a:rPr>
              <a:t>Example based </a:t>
            </a:r>
            <a:r>
              <a:rPr lang="en-US" dirty="0" err="1">
                <a:latin typeface="Calibri" panose="020F0502020204030204" pitchFamily="34" charset="0"/>
                <a:ea typeface="Calibri" panose="020F0502020204030204" pitchFamily="34" charset="0"/>
                <a:cs typeface="Times New Roman" panose="02020603050405020304" pitchFamily="18" charset="0"/>
              </a:rPr>
              <a:t>comunication</a:t>
            </a:r>
            <a:endParaRPr lang="en-US" dirty="0">
              <a:latin typeface="Calibri" panose="020F0502020204030204" pitchFamily="34" charset="0"/>
              <a:ea typeface="Calibri" panose="020F0502020204030204" pitchFamily="34" charset="0"/>
              <a:cs typeface="Times New Roman" panose="02020603050405020304" pitchFamily="18" charset="0"/>
            </a:endParaRPr>
          </a:p>
          <a:p>
            <a:pPr marL="571500" lvl="1" indent="-342900" algn="just">
              <a:lnSpc>
                <a:spcPct val="107000"/>
              </a:lnSpc>
              <a:buFont typeface="Symbol" panose="05050102010706020507" pitchFamily="18" charset="2"/>
              <a:buChar char=""/>
            </a:pPr>
            <a:endParaRPr lang="en-US" dirty="0">
              <a:latin typeface="Calibri" panose="020F0502020204030204" pitchFamily="34" charset="0"/>
              <a:ea typeface="Calibri" panose="020F0502020204030204" pitchFamily="34" charset="0"/>
              <a:cs typeface="Times New Roman" panose="02020603050405020304" pitchFamily="18" charset="0"/>
            </a:endParaRPr>
          </a:p>
          <a:p>
            <a:pPr marL="571500" lvl="1" indent="-342900" algn="just">
              <a:lnSpc>
                <a:spcPct val="107000"/>
              </a:lnSpc>
              <a:buFont typeface="Symbol" panose="05050102010706020507" pitchFamily="18" charset="2"/>
              <a:buChar char=""/>
            </a:pPr>
            <a:endParaRPr lang="en-US" dirty="0">
              <a:latin typeface="Calibri" panose="020F0502020204030204" pitchFamily="34" charset="0"/>
              <a:ea typeface="Calibri" panose="020F0502020204030204" pitchFamily="34" charset="0"/>
              <a:cs typeface="Times New Roman" panose="02020603050405020304" pitchFamily="18" charset="0"/>
            </a:endParaRPr>
          </a:p>
          <a:p>
            <a:pPr marL="571500" lvl="1" indent="-342900" algn="just">
              <a:lnSpc>
                <a:spcPct val="107000"/>
              </a:lnSpc>
              <a:buFont typeface="Symbol" panose="05050102010706020507" pitchFamily="18" charset="2"/>
              <a:buChar char=""/>
            </a:pPr>
            <a:endParaRPr lang="en-US" dirty="0">
              <a:latin typeface="Calibri" panose="020F0502020204030204" pitchFamily="34" charset="0"/>
              <a:ea typeface="Calibri" panose="020F0502020204030204" pitchFamily="34" charset="0"/>
              <a:cs typeface="Times New Roman" panose="02020603050405020304" pitchFamily="18" charset="0"/>
            </a:endParaRPr>
          </a:p>
          <a:p>
            <a:pPr marL="571500" lvl="1" indent="-342900" algn="just">
              <a:lnSpc>
                <a:spcPct val="107000"/>
              </a:lnSpc>
              <a:buFont typeface="Symbol" panose="05050102010706020507" pitchFamily="18" charset="2"/>
              <a:buChar char=""/>
            </a:pPr>
            <a:endParaRPr lang="en-US" dirty="0">
              <a:latin typeface="Calibri" panose="020F0502020204030204" pitchFamily="34" charset="0"/>
              <a:ea typeface="Calibri" panose="020F0502020204030204" pitchFamily="34" charset="0"/>
              <a:cs typeface="Times New Roman" panose="02020603050405020304" pitchFamily="18" charset="0"/>
            </a:endParaRPr>
          </a:p>
          <a:p>
            <a:pPr marL="571500" lvl="1" indent="-342900" algn="just">
              <a:lnSpc>
                <a:spcPct val="107000"/>
              </a:lnSpc>
              <a:buFont typeface="Symbol" panose="05050102010706020507" pitchFamily="18" charset="2"/>
              <a:buChar char=""/>
            </a:pPr>
            <a:endParaRPr lang="en-US" dirty="0">
              <a:effectLst/>
              <a:latin typeface="Calibri" panose="020F0502020204030204" pitchFamily="34" charset="0"/>
              <a:ea typeface="Calibri" panose="020F0502020204030204" pitchFamily="34" charset="0"/>
              <a:cs typeface="Times New Roman" panose="02020603050405020304" pitchFamily="18" charset="0"/>
            </a:endParaRPr>
          </a:p>
          <a:p>
            <a:pPr lvl="1" indent="0" algn="just">
              <a:lnSpc>
                <a:spcPct val="107000"/>
              </a:lnSpc>
              <a:buNone/>
            </a:pPr>
            <a:endParaRPr lang="en-US"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Symbol" panose="05050102010706020507" pitchFamily="18" charset="2"/>
              <a:buChar char=""/>
            </a:pPr>
            <a:endParaRPr lang="en-US" dirty="0">
              <a:latin typeface="Calibri" panose="020F0502020204030204" pitchFamily="34" charset="0"/>
              <a:ea typeface="Calibri" panose="020F0502020204030204" pitchFamily="34" charset="0"/>
              <a:cs typeface="Times New Roman" panose="02020603050405020304" pitchFamily="18" charset="0"/>
            </a:endParaRPr>
          </a:p>
          <a:p>
            <a:pPr marL="514350" indent="-285750" algn="just">
              <a:lnSpc>
                <a:spcPct val="107000"/>
              </a:lnSpc>
              <a:spcAft>
                <a:spcPts val="800"/>
              </a:spcAft>
              <a:buFont typeface="Courier New" panose="02070309020205020404" pitchFamily="49" charset="0"/>
              <a:buChar char="o"/>
            </a:pPr>
            <a:endParaRPr lang="it-IT" sz="24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pic>
        <p:nvPicPr>
          <p:cNvPr id="8" name="Picture Placeholder 7" descr="mountains under the night sky just before dawn">
            <a:extLst>
              <a:ext uri="{FF2B5EF4-FFF2-40B4-BE49-F238E27FC236}">
                <a16:creationId xmlns:a16="http://schemas.microsoft.com/office/drawing/2014/main" id="{B53D1AAB-32B2-4F04-828F-AB1C758AF004}"/>
              </a:ext>
            </a:extLst>
          </p:cNvPr>
          <p:cNvPicPr>
            <a:picLocks noGrp="1" noChangeAspect="1"/>
          </p:cNvPicPr>
          <p:nvPr>
            <p:ph type="pic" sz="quarter" idx="13"/>
          </p:nvPr>
        </p:nvPicPr>
        <p:blipFill rotWithShape="1">
          <a:blip r:embed="rId2"/>
          <a:srcRect l="71" r="71"/>
          <a:stretch/>
        </p:blipFill>
        <p:spPr>
          <a:xfrm>
            <a:off x="616159" y="2089382"/>
            <a:ext cx="4266960" cy="4266968"/>
          </a:xfrm>
        </p:spPr>
      </p:pic>
      <p:sp>
        <p:nvSpPr>
          <p:cNvPr id="9" name="Date Placeholder 8">
            <a:extLst>
              <a:ext uri="{FF2B5EF4-FFF2-40B4-BE49-F238E27FC236}">
                <a16:creationId xmlns:a16="http://schemas.microsoft.com/office/drawing/2014/main" id="{D45C472E-4078-40A0-83A2-652E8356EDCB}"/>
              </a:ext>
            </a:extLst>
          </p:cNvPr>
          <p:cNvSpPr>
            <a:spLocks noGrp="1"/>
          </p:cNvSpPr>
          <p:nvPr>
            <p:ph type="dt" sz="half" idx="10"/>
          </p:nvPr>
        </p:nvSpPr>
        <p:spPr/>
        <p:txBody>
          <a:bodyPr/>
          <a:lstStyle/>
          <a:p>
            <a:r>
              <a:rPr lang="en-US" dirty="0"/>
              <a:t>01/07/2024</a:t>
            </a:r>
          </a:p>
        </p:txBody>
      </p:sp>
      <p:sp>
        <p:nvSpPr>
          <p:cNvPr id="10" name="Footer Placeholder 9">
            <a:extLst>
              <a:ext uri="{FF2B5EF4-FFF2-40B4-BE49-F238E27FC236}">
                <a16:creationId xmlns:a16="http://schemas.microsoft.com/office/drawing/2014/main" id="{A8C7C3A0-5E78-49C8-B8D4-F3DF62B2BC93}"/>
              </a:ext>
            </a:extLst>
          </p:cNvPr>
          <p:cNvSpPr>
            <a:spLocks noGrp="1"/>
          </p:cNvSpPr>
          <p:nvPr>
            <p:ph type="ftr" sz="quarter" idx="11"/>
          </p:nvPr>
        </p:nvSpPr>
        <p:spPr/>
        <p:txBody>
          <a:bodyPr/>
          <a:lstStyle/>
          <a:p>
            <a:r>
              <a:rPr lang="en-US" dirty="0"/>
              <a:t>Towards machines that understand people</a:t>
            </a:r>
          </a:p>
        </p:txBody>
      </p:sp>
      <p:sp>
        <p:nvSpPr>
          <p:cNvPr id="11" name="Slide Number Placeholder 10">
            <a:extLst>
              <a:ext uri="{FF2B5EF4-FFF2-40B4-BE49-F238E27FC236}">
                <a16:creationId xmlns:a16="http://schemas.microsoft.com/office/drawing/2014/main" id="{56AE2454-CE9A-4A6B-AB5A-349E0D967654}"/>
              </a:ext>
            </a:extLst>
          </p:cNvPr>
          <p:cNvSpPr>
            <a:spLocks noGrp="1"/>
          </p:cNvSpPr>
          <p:nvPr>
            <p:ph type="sldNum" sz="quarter" idx="12"/>
          </p:nvPr>
        </p:nvSpPr>
        <p:spPr/>
        <p:txBody>
          <a:bodyPr/>
          <a:lstStyle/>
          <a:p>
            <a:fld id="{D8DA9DAA-006C-4F4B-980E-E3DF019B24E2}" type="slidenum">
              <a:rPr lang="en-US" smtClean="0"/>
              <a:pPr/>
              <a:t>9</a:t>
            </a:fld>
            <a:endParaRPr lang="en-US" dirty="0"/>
          </a:p>
        </p:txBody>
      </p:sp>
    </p:spTree>
    <p:extLst>
      <p:ext uri="{BB962C8B-B14F-4D97-AF65-F5344CB8AC3E}">
        <p14:creationId xmlns:p14="http://schemas.microsoft.com/office/powerpoint/2010/main" val="2564168980"/>
      </p:ext>
    </p:extLst>
  </p:cSld>
  <p:clrMapOvr>
    <a:masterClrMapping/>
  </p:clrMapOvr>
</p:sld>
</file>

<file path=ppt/theme/theme1.xml><?xml version="1.0" encoding="utf-8"?>
<a:theme xmlns:a="http://schemas.openxmlformats.org/drawingml/2006/main" name="GradientUnivers">
  <a:themeElements>
    <a:clrScheme name="Gradient">
      <a:dk1>
        <a:sysClr val="windowText" lastClr="000000"/>
      </a:dk1>
      <a:lt1>
        <a:sysClr val="window" lastClr="FFFFFF"/>
      </a:lt1>
      <a:dk2>
        <a:srgbClr val="10013F"/>
      </a:dk2>
      <a:lt2>
        <a:srgbClr val="F2F0FF"/>
      </a:lt2>
      <a:accent1>
        <a:srgbClr val="814DFF"/>
      </a:accent1>
      <a:accent2>
        <a:srgbClr val="243FFF"/>
      </a:accent2>
      <a:accent3>
        <a:srgbClr val="FF83B6"/>
      </a:accent3>
      <a:accent4>
        <a:srgbClr val="FF9022"/>
      </a:accent4>
      <a:accent5>
        <a:srgbClr val="FF1F85"/>
      </a:accent5>
      <a:accent6>
        <a:srgbClr val="1A98FF"/>
      </a:accent6>
      <a:hlink>
        <a:srgbClr val="0563C1"/>
      </a:hlink>
      <a:folHlink>
        <a:srgbClr val="954F72"/>
      </a:folHlink>
    </a:clrScheme>
    <a:fontScheme name="Personalizzato 2">
      <a:majorFont>
        <a:latin typeface="Montserrat"/>
        <a:ea typeface=""/>
        <a:cs typeface=""/>
      </a:majorFont>
      <a:minorFont>
        <a:latin typeface="Montserra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radientUnivers" id="{605F9078-86F9-4258-A3E1-F8EFF02AE8CC}" vid="{4848699B-BB01-41E3-9EC4-3D97DFE5292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ABC329F5-30EE-4BF7-AA2A-B837B51416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C8E00D1-8EA3-4E42-801D-0253E1EAFC21}">
  <ds:schemaRefs>
    <ds:schemaRef ds:uri="http://schemas.microsoft.com/sharepoint/v3/contenttype/forms"/>
  </ds:schemaRefs>
</ds:datastoreItem>
</file>

<file path=customXml/itemProps3.xml><?xml version="1.0" encoding="utf-8"?>
<ds:datastoreItem xmlns:ds="http://schemas.openxmlformats.org/officeDocument/2006/customXml" ds:itemID="{99919F73-B6C2-4A43-95E2-833EC48925FE}">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{C038943D-EE37-422E-AD8A-D1ADCBAB749E}tf89338750_win32</Template>
  <TotalTime>6633</TotalTime>
  <Words>482</Words>
  <Application>Microsoft Office PowerPoint</Application>
  <PresentationFormat>Widescreen</PresentationFormat>
  <Paragraphs>119</Paragraphs>
  <Slides>14</Slides>
  <Notes>0</Notes>
  <HiddenSlides>0</HiddenSlides>
  <MMClips>0</MMClips>
  <ScaleCrop>false</ScaleCrop>
  <HeadingPairs>
    <vt:vector size="6" baseType="variant">
      <vt:variant>
        <vt:lpstr>Caratteri utilizzati</vt:lpstr>
      </vt:variant>
      <vt:variant>
        <vt:i4>6</vt:i4>
      </vt:variant>
      <vt:variant>
        <vt:lpstr>Tema</vt:lpstr>
      </vt:variant>
      <vt:variant>
        <vt:i4>1</vt:i4>
      </vt:variant>
      <vt:variant>
        <vt:lpstr>Titoli diapositive</vt:lpstr>
      </vt:variant>
      <vt:variant>
        <vt:i4>14</vt:i4>
      </vt:variant>
    </vt:vector>
  </HeadingPairs>
  <TitlesOfParts>
    <vt:vector size="21" baseType="lpstr">
      <vt:lpstr>Arial</vt:lpstr>
      <vt:lpstr>Calibri</vt:lpstr>
      <vt:lpstr>Courier New</vt:lpstr>
      <vt:lpstr>Montserrat</vt:lpstr>
      <vt:lpstr>Symbol</vt:lpstr>
      <vt:lpstr>Wingdings</vt:lpstr>
      <vt:lpstr>GradientUnivers</vt:lpstr>
      <vt:lpstr>Towards machines that understand people </vt:lpstr>
      <vt:lpstr>Team</vt:lpstr>
      <vt:lpstr>Outline</vt:lpstr>
      <vt:lpstr>The issue</vt:lpstr>
      <vt:lpstr>Description</vt:lpstr>
      <vt:lpstr>Technologies</vt:lpstr>
      <vt:lpstr>Key points</vt:lpstr>
      <vt:lpstr>analysis</vt:lpstr>
      <vt:lpstr>Critical analysis</vt:lpstr>
      <vt:lpstr>Strenght and weaknesses</vt:lpstr>
      <vt:lpstr>Conclusion</vt:lpstr>
      <vt:lpstr>Conclusions</vt:lpstr>
      <vt:lpstr>  If understanding is impossible, knowing is imperative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Galaxy</dc:title>
  <dc:creator>Salvo Calcagno</dc:creator>
  <cp:lastModifiedBy>Aldo Barca</cp:lastModifiedBy>
  <cp:revision>45</cp:revision>
  <dcterms:created xsi:type="dcterms:W3CDTF">2023-05-16T15:20:59Z</dcterms:created>
  <dcterms:modified xsi:type="dcterms:W3CDTF">2024-06-28T11:38:56Z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